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80" r:id="rId2"/>
    <p:sldMasterId id="2147483668" r:id="rId3"/>
  </p:sldMasterIdLst>
  <p:notesMasterIdLst>
    <p:notesMasterId r:id="rId14"/>
  </p:notesMasterIdLst>
  <p:handoutMasterIdLst>
    <p:handoutMasterId r:id="rId15"/>
  </p:handoutMasterIdLst>
  <p:sldIdLst>
    <p:sldId id="262" r:id="rId4"/>
    <p:sldId id="263" r:id="rId5"/>
    <p:sldId id="264" r:id="rId6"/>
    <p:sldId id="261" r:id="rId7"/>
    <p:sldId id="268" r:id="rId8"/>
    <p:sldId id="265" r:id="rId9"/>
    <p:sldId id="267" r:id="rId10"/>
    <p:sldId id="266" r:id="rId11"/>
    <p:sldId id="269" r:id="rId12"/>
    <p:sldId id="270" r:id="rId13"/>
  </p:sldIdLst>
  <p:sldSz cx="42808525" cy="30279975"/>
  <p:notesSz cx="6858000" cy="9144000"/>
  <p:defaultTextStyle>
    <a:defPPr>
      <a:defRPr lang="de-DE"/>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8">
          <p15:clr>
            <a:srgbClr val="A4A3A4"/>
          </p15:clr>
        </p15:guide>
        <p15:guide id="2" pos="940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82" autoAdjust="0"/>
    <p:restoredTop sz="94641" autoAdjust="0"/>
  </p:normalViewPr>
  <p:slideViewPr>
    <p:cSldViewPr>
      <p:cViewPr>
        <p:scale>
          <a:sx n="50" d="100"/>
          <a:sy n="50" d="100"/>
        </p:scale>
        <p:origin x="-768" y="-3005"/>
      </p:cViewPr>
      <p:guideLst>
        <p:guide orient="horz" pos="2098"/>
        <p:guide pos="9401"/>
      </p:guideLst>
    </p:cSldViewPr>
  </p:slideViewPr>
  <p:notesTextViewPr>
    <p:cViewPr>
      <p:scale>
        <a:sx n="100" d="100"/>
        <a:sy n="100" d="100"/>
      </p:scale>
      <p:origin x="0" y="0"/>
    </p:cViewPr>
  </p:notesTextViewPr>
  <p:sorterViewPr>
    <p:cViewPr>
      <p:scale>
        <a:sx n="66" d="100"/>
        <a:sy n="66" d="100"/>
      </p:scale>
      <p:origin x="0" y="9294"/>
    </p:cViewPr>
  </p:sorterViewPr>
  <p:notesViewPr>
    <p:cSldViewPr>
      <p:cViewPr varScale="1">
        <p:scale>
          <a:sx n="67" d="100"/>
          <a:sy n="67" d="100"/>
        </p:scale>
        <p:origin x="-274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7CAD782-B485-49B5-A3BD-4E6E393EC598}" type="datetimeFigureOut">
              <a:rPr lang="de-DE" smtClean="0"/>
              <a:pPr/>
              <a:t>18.09.2024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03FE17-E0DE-4727-8D0D-916DAE0CA91D}" type="slidenum">
              <a:rPr lang="de-DE" smtClean="0"/>
              <a:pPr/>
              <a:t>‹#›</a:t>
            </a:fld>
            <a:endParaRPr lang="de-DE"/>
          </a:p>
        </p:txBody>
      </p:sp>
    </p:spTree>
    <p:extLst>
      <p:ext uri="{BB962C8B-B14F-4D97-AF65-F5344CB8AC3E}">
        <p14:creationId xmlns:p14="http://schemas.microsoft.com/office/powerpoint/2010/main" val="324982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79F83A-785F-4360-A784-5014DB85EF80}" type="datetimeFigureOut">
              <a:rPr lang="de-DE" smtClean="0"/>
              <a:pPr/>
              <a:t>18.09.2024</a:t>
            </a:fld>
            <a:endParaRPr lang="de-DE"/>
          </a:p>
        </p:txBody>
      </p:sp>
      <p:sp>
        <p:nvSpPr>
          <p:cNvPr id="4" name="Folienbildplatzhalter 3"/>
          <p:cNvSpPr>
            <a:spLocks noGrp="1" noRot="1" noChangeAspect="1"/>
          </p:cNvSpPr>
          <p:nvPr>
            <p:ph type="sldImg" idx="2"/>
          </p:nvPr>
        </p:nvSpPr>
        <p:spPr>
          <a:xfrm>
            <a:off x="1006475" y="685800"/>
            <a:ext cx="484505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00A50D-30E1-41BB-BFC2-D3D818AB8EF9}" type="slidenum">
              <a:rPr lang="de-DE" smtClean="0"/>
              <a:pPr/>
              <a:t>‹#›</a:t>
            </a:fld>
            <a:endParaRPr lang="de-DE"/>
          </a:p>
        </p:txBody>
      </p:sp>
    </p:spTree>
    <p:extLst>
      <p:ext uri="{BB962C8B-B14F-4D97-AF65-F5344CB8AC3E}">
        <p14:creationId xmlns:p14="http://schemas.microsoft.com/office/powerpoint/2010/main" val="1294748725"/>
      </p:ext>
    </p:extLst>
  </p:cSld>
  <p:clrMap bg1="lt1" tx1="dk1" bg2="lt2" tx2="dk2" accent1="accent1" accent2="accent2" accent3="accent3" accent4="accent4" accent5="accent5" accent6="accent6" hlink="hlink" folHlink="folHlink"/>
  <p:notesStyle>
    <a:lvl1pPr marL="0" algn="l" defTabSz="4176431" rtl="0" eaLnBrk="1" latinLnBrk="0" hangingPunct="1">
      <a:defRPr sz="5500" kern="1200">
        <a:solidFill>
          <a:schemeClr val="tx1"/>
        </a:solidFill>
        <a:latin typeface="+mn-lt"/>
        <a:ea typeface="+mn-ea"/>
        <a:cs typeface="+mn-cs"/>
      </a:defRPr>
    </a:lvl1pPr>
    <a:lvl2pPr marL="2088215" algn="l" defTabSz="4176431" rtl="0" eaLnBrk="1" latinLnBrk="0" hangingPunct="1">
      <a:defRPr sz="5500" kern="1200">
        <a:solidFill>
          <a:schemeClr val="tx1"/>
        </a:solidFill>
        <a:latin typeface="+mn-lt"/>
        <a:ea typeface="+mn-ea"/>
        <a:cs typeface="+mn-cs"/>
      </a:defRPr>
    </a:lvl2pPr>
    <a:lvl3pPr marL="4176431" algn="l" defTabSz="4176431" rtl="0" eaLnBrk="1" latinLnBrk="0" hangingPunct="1">
      <a:defRPr sz="5500" kern="1200">
        <a:solidFill>
          <a:schemeClr val="tx1"/>
        </a:solidFill>
        <a:latin typeface="+mn-lt"/>
        <a:ea typeface="+mn-ea"/>
        <a:cs typeface="+mn-cs"/>
      </a:defRPr>
    </a:lvl3pPr>
    <a:lvl4pPr marL="6264646" algn="l" defTabSz="4176431" rtl="0" eaLnBrk="1" latinLnBrk="0" hangingPunct="1">
      <a:defRPr sz="5500" kern="1200">
        <a:solidFill>
          <a:schemeClr val="tx1"/>
        </a:solidFill>
        <a:latin typeface="+mn-lt"/>
        <a:ea typeface="+mn-ea"/>
        <a:cs typeface="+mn-cs"/>
      </a:defRPr>
    </a:lvl4pPr>
    <a:lvl5pPr marL="8352861" algn="l" defTabSz="4176431" rtl="0" eaLnBrk="1" latinLnBrk="0" hangingPunct="1">
      <a:defRPr sz="5500" kern="1200">
        <a:solidFill>
          <a:schemeClr val="tx1"/>
        </a:solidFill>
        <a:latin typeface="+mn-lt"/>
        <a:ea typeface="+mn-ea"/>
        <a:cs typeface="+mn-cs"/>
      </a:defRPr>
    </a:lvl5pPr>
    <a:lvl6pPr marL="10441076" algn="l" defTabSz="4176431" rtl="0" eaLnBrk="1" latinLnBrk="0" hangingPunct="1">
      <a:defRPr sz="5500" kern="1200">
        <a:solidFill>
          <a:schemeClr val="tx1"/>
        </a:solidFill>
        <a:latin typeface="+mn-lt"/>
        <a:ea typeface="+mn-ea"/>
        <a:cs typeface="+mn-cs"/>
      </a:defRPr>
    </a:lvl6pPr>
    <a:lvl7pPr marL="12529292" algn="l" defTabSz="4176431" rtl="0" eaLnBrk="1" latinLnBrk="0" hangingPunct="1">
      <a:defRPr sz="5500" kern="1200">
        <a:solidFill>
          <a:schemeClr val="tx1"/>
        </a:solidFill>
        <a:latin typeface="+mn-lt"/>
        <a:ea typeface="+mn-ea"/>
        <a:cs typeface="+mn-cs"/>
      </a:defRPr>
    </a:lvl7pPr>
    <a:lvl8pPr marL="14617507" algn="l" defTabSz="4176431" rtl="0" eaLnBrk="1" latinLnBrk="0" hangingPunct="1">
      <a:defRPr sz="5500" kern="1200">
        <a:solidFill>
          <a:schemeClr val="tx1"/>
        </a:solidFill>
        <a:latin typeface="+mn-lt"/>
        <a:ea typeface="+mn-ea"/>
        <a:cs typeface="+mn-cs"/>
      </a:defRPr>
    </a:lvl8pPr>
    <a:lvl9pPr marL="16705722" algn="l" defTabSz="4176431" rtl="0" eaLnBrk="1" latinLnBrk="0" hangingPunct="1">
      <a:defRPr sz="5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00A50D-30E1-41BB-BFC2-D3D818AB8EF9}" type="slidenum">
              <a:rPr lang="de-DE" smtClean="0"/>
              <a:pPr/>
              <a:t>9</a:t>
            </a:fld>
            <a:endParaRPr lang="de-DE"/>
          </a:p>
        </p:txBody>
      </p:sp>
    </p:spTree>
    <p:extLst>
      <p:ext uri="{BB962C8B-B14F-4D97-AF65-F5344CB8AC3E}">
        <p14:creationId xmlns:p14="http://schemas.microsoft.com/office/powerpoint/2010/main" val="298380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00A50D-30E1-41BB-BFC2-D3D818AB8EF9}" type="slidenum">
              <a:rPr lang="de-DE" smtClean="0"/>
              <a:pPr/>
              <a:t>10</a:t>
            </a:fld>
            <a:endParaRPr lang="de-DE"/>
          </a:p>
        </p:txBody>
      </p:sp>
    </p:spTree>
    <p:extLst>
      <p:ext uri="{BB962C8B-B14F-4D97-AF65-F5344CB8AC3E}">
        <p14:creationId xmlns:p14="http://schemas.microsoft.com/office/powerpoint/2010/main" val="1955263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3 Spalten">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1656000" y="8784000"/>
            <a:ext cx="39492000" cy="18432000"/>
          </a:xfrm>
          <a:prstGeom prst="rect">
            <a:avLst/>
          </a:prstGeom>
        </p:spPr>
        <p:txBody>
          <a:bodyPr lIns="0" tIns="504000" rIns="0" bIns="0" numCol="3" spcCol="648000"/>
          <a:lstStyle>
            <a:lvl1pPr marL="0" indent="0" algn="l" rtl="0">
              <a:lnSpc>
                <a:spcPts val="3200"/>
              </a:lnSpc>
              <a:spcBef>
                <a:spcPts val="0"/>
              </a:spcBef>
              <a:spcAft>
                <a:spcPts val="3200"/>
              </a:spcAft>
              <a:buFont typeface="Arial" pitchFamily="34" charset="0"/>
              <a:buNone/>
              <a:defRPr b="0">
                <a:solidFill>
                  <a:schemeClr val="tx1"/>
                </a:solidFill>
              </a:defRPr>
            </a:lvl1pPr>
            <a:lvl2pPr marL="0" indent="0" algn="l">
              <a:lnSpc>
                <a:spcPts val="3200"/>
              </a:lnSpc>
              <a:spcBef>
                <a:spcPts val="0"/>
              </a:spcBef>
              <a:buNone/>
              <a:defRPr b="1">
                <a:solidFill>
                  <a:schemeClr val="tx1"/>
                </a:solidFill>
              </a:defRPr>
            </a:lvl2pPr>
            <a:lvl3pPr marL="144000" indent="-144000" algn="l" defTabSz="4176431" rtl="0" eaLnBrk="1" latinLnBrk="0" hangingPunct="1">
              <a:lnSpc>
                <a:spcPts val="3200"/>
              </a:lnSpc>
              <a:spcBef>
                <a:spcPts val="0"/>
              </a:spcBef>
              <a:spcAft>
                <a:spcPts val="3200"/>
              </a:spcAft>
              <a:buFont typeface="Arial" pitchFamily="34" charset="0"/>
              <a:buChar char="•"/>
              <a:defRPr>
                <a:solidFill>
                  <a:schemeClr val="tx1"/>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p:txBody>
      </p:sp>
      <p:sp>
        <p:nvSpPr>
          <p:cNvPr id="5" name="Fußzeilenplatzhalter 4"/>
          <p:cNvSpPr>
            <a:spLocks noGrp="1"/>
          </p:cNvSpPr>
          <p:nvPr>
            <p:ph type="ftr" sz="quarter" idx="11"/>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13" name="Bildplatzhalter 12"/>
          <p:cNvSpPr>
            <a:spLocks noGrp="1"/>
          </p:cNvSpPr>
          <p:nvPr>
            <p:ph type="pic" sz="quarter" idx="16"/>
          </p:nvPr>
        </p:nvSpPr>
        <p:spPr>
          <a:xfrm>
            <a:off x="14995550" y="9091315"/>
            <a:ext cx="12733200" cy="6120000"/>
          </a:xfrm>
          <a:prstGeom prst="rect">
            <a:avLst/>
          </a:prstGeom>
        </p:spPr>
        <p:txBody>
          <a:bodyPr bIns="46800" anchor="t" anchorCtr="0"/>
          <a:lstStyle/>
          <a:p>
            <a:r>
              <a:rPr lang="en-GB"/>
              <a:t>Click icon to add picture</a:t>
            </a:r>
            <a:endParaRPr lang="de-DE" dirty="0"/>
          </a:p>
        </p:txBody>
      </p:sp>
      <p:sp>
        <p:nvSpPr>
          <p:cNvPr id="19" name="Textplatzhalter 18"/>
          <p:cNvSpPr>
            <a:spLocks noGrp="1"/>
          </p:cNvSpPr>
          <p:nvPr>
            <p:ph type="body" sz="quarter" idx="17" hasCustomPrompt="1"/>
          </p:nvPr>
        </p:nvSpPr>
        <p:spPr>
          <a:xfrm>
            <a:off x="14995550" y="15211995"/>
            <a:ext cx="127332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9"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2"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14"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wenig Text">
    <p:spTree>
      <p:nvGrpSpPr>
        <p:cNvPr id="1" name=""/>
        <p:cNvGrpSpPr/>
        <p:nvPr/>
      </p:nvGrpSpPr>
      <p:grpSpPr>
        <a:xfrm>
          <a:off x="0" y="0"/>
          <a:ext cx="0" cy="0"/>
          <a:chOff x="0" y="0"/>
          <a:chExt cx="0" cy="0"/>
        </a:xfrm>
      </p:grpSpPr>
      <p:sp>
        <p:nvSpPr>
          <p:cNvPr id="15" name="Titel 10"/>
          <p:cNvSpPr>
            <a:spLocks noGrp="1"/>
          </p:cNvSpPr>
          <p:nvPr>
            <p:ph type="title" hasCustomPrompt="1"/>
          </p:nvPr>
        </p:nvSpPr>
        <p:spPr>
          <a:xfrm>
            <a:off x="1656000" y="4680000"/>
            <a:ext cx="39492000" cy="22102134"/>
          </a:xfrm>
          <a:prstGeom prst="rect">
            <a:avLst/>
          </a:prstGeom>
        </p:spPr>
        <p:txBody>
          <a:bodyPr lIns="0" tIns="0" rIns="0" bIns="0" anchor="t" anchorCtr="0"/>
          <a:lstStyle>
            <a:lvl1pPr>
              <a:defRPr lang="de-DE" sz="9400" baseline="0" smtClean="0"/>
            </a:lvl1pPr>
          </a:lstStyle>
          <a:p>
            <a:r>
              <a:rPr lang="de-DE" sz="9400" kern="1200" baseline="0" dirty="0">
                <a:solidFill>
                  <a:srgbClr val="000000"/>
                </a:solidFill>
                <a:latin typeface="Arial"/>
              </a:rPr>
              <a:t>Für Plakate mit wenig Text kann auch größere Schrift (wie in den Überschriften) eingesetzt werden. Je nach Zweck und Gebrauch des Plakats sollte die Schriftgröße angemessen sein.</a:t>
            </a:r>
            <a:endParaRPr lang="de-D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3 Spalten">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1656000" y="8784000"/>
            <a:ext cx="39492000" cy="18432000"/>
          </a:xfrm>
          <a:prstGeom prst="rect">
            <a:avLst/>
          </a:prstGeom>
        </p:spPr>
        <p:txBody>
          <a:bodyPr lIns="0" tIns="504000" rIns="0" bIns="0" numCol="3" spcCol="648000"/>
          <a:lstStyle>
            <a:lvl1pPr marL="0" indent="0" algn="l" rtl="0">
              <a:lnSpc>
                <a:spcPts val="3200"/>
              </a:lnSpc>
              <a:spcBef>
                <a:spcPts val="0"/>
              </a:spcBef>
              <a:spcAft>
                <a:spcPts val="3200"/>
              </a:spcAft>
              <a:buFont typeface="Arial" pitchFamily="34" charset="0"/>
              <a:buNone/>
              <a:defRPr b="0">
                <a:solidFill>
                  <a:schemeClr val="tx1"/>
                </a:solidFill>
              </a:defRPr>
            </a:lvl1pPr>
            <a:lvl2pPr marL="0" indent="0" algn="l">
              <a:lnSpc>
                <a:spcPts val="3200"/>
              </a:lnSpc>
              <a:spcBef>
                <a:spcPts val="0"/>
              </a:spcBef>
              <a:buNone/>
              <a:defRPr b="1">
                <a:solidFill>
                  <a:schemeClr val="tx1"/>
                </a:solidFill>
              </a:defRPr>
            </a:lvl2pPr>
            <a:lvl3pPr marL="144000" indent="-144000" algn="l" defTabSz="4176431" rtl="0" eaLnBrk="1" latinLnBrk="0" hangingPunct="1">
              <a:lnSpc>
                <a:spcPts val="3200"/>
              </a:lnSpc>
              <a:spcBef>
                <a:spcPts val="0"/>
              </a:spcBef>
              <a:spcAft>
                <a:spcPts val="3200"/>
              </a:spcAft>
              <a:buFont typeface="Arial" pitchFamily="34" charset="0"/>
              <a:buChar char="•"/>
              <a:defRPr>
                <a:solidFill>
                  <a:schemeClr val="tx1"/>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p:txBody>
      </p:sp>
      <p:sp>
        <p:nvSpPr>
          <p:cNvPr id="13" name="Bildplatzhalter 12"/>
          <p:cNvSpPr>
            <a:spLocks noGrp="1"/>
          </p:cNvSpPr>
          <p:nvPr>
            <p:ph type="pic" sz="quarter" idx="16"/>
          </p:nvPr>
        </p:nvSpPr>
        <p:spPr>
          <a:xfrm>
            <a:off x="14995550" y="9091315"/>
            <a:ext cx="12733200" cy="6120000"/>
          </a:xfrm>
          <a:prstGeom prst="rect">
            <a:avLst/>
          </a:prstGeom>
        </p:spPr>
        <p:txBody>
          <a:bodyPr bIns="46800" anchor="t" anchorCtr="0"/>
          <a:lstStyle/>
          <a:p>
            <a:r>
              <a:rPr lang="de-DE" dirty="0"/>
              <a:t>Bild durch Klicken auf Symbol hinzufügen</a:t>
            </a:r>
          </a:p>
        </p:txBody>
      </p:sp>
      <p:sp>
        <p:nvSpPr>
          <p:cNvPr id="19" name="Textplatzhalter 18"/>
          <p:cNvSpPr>
            <a:spLocks noGrp="1"/>
          </p:cNvSpPr>
          <p:nvPr>
            <p:ph type="body" sz="quarter" idx="17" hasCustomPrompt="1"/>
          </p:nvPr>
        </p:nvSpPr>
        <p:spPr>
          <a:xfrm>
            <a:off x="14995550" y="15211995"/>
            <a:ext cx="127332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2" name="Fußzeilenplatzhalter 11"/>
          <p:cNvSpPr>
            <a:spLocks noGrp="1"/>
          </p:cNvSpPr>
          <p:nvPr>
            <p:ph type="ftr" sz="quarter" idx="18"/>
          </p:nvPr>
        </p:nvSpPr>
        <p:spPr>
          <a:xfrm>
            <a:off x="1656000" y="27936000"/>
            <a:ext cx="39492000" cy="741491"/>
          </a:xfrm>
          <a:prstGeom prst="rect">
            <a:avLst/>
          </a:prstGeom>
        </p:spPr>
        <p:txBody>
          <a:bodyPr numCol="5"/>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9"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4"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15"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5 Spalten">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1656000" y="8784000"/>
            <a:ext cx="39492000" cy="18432000"/>
          </a:xfrm>
          <a:prstGeom prst="rect">
            <a:avLst/>
          </a:prstGeom>
        </p:spPr>
        <p:txBody>
          <a:bodyPr lIns="0" tIns="504000" rIns="0" bIns="0" numCol="5" spcCol="648000"/>
          <a:lstStyle>
            <a:lvl1pPr marL="0" indent="0" algn="l" rtl="0">
              <a:lnSpc>
                <a:spcPts val="3200"/>
              </a:lnSpc>
              <a:spcBef>
                <a:spcPts val="0"/>
              </a:spcBef>
              <a:spcAft>
                <a:spcPts val="3200"/>
              </a:spcAft>
              <a:buFont typeface="Arial" pitchFamily="34" charset="0"/>
              <a:buNone/>
              <a:defRPr b="0" baseline="0">
                <a:solidFill>
                  <a:schemeClr val="tx1"/>
                </a:solidFill>
              </a:defRPr>
            </a:lvl1pPr>
            <a:lvl2pPr marL="0" indent="0" algn="l">
              <a:lnSpc>
                <a:spcPts val="3200"/>
              </a:lnSpc>
              <a:spcBef>
                <a:spcPts val="0"/>
              </a:spcBef>
              <a:buNone/>
              <a:defRPr b="1">
                <a:solidFill>
                  <a:schemeClr val="tx1"/>
                </a:solidFill>
              </a:defRPr>
            </a:lvl2pPr>
            <a:lvl3pPr marL="144000" indent="-144000" algn="l" defTabSz="4176431" rtl="0" eaLnBrk="1" latinLnBrk="0" hangingPunct="1">
              <a:lnSpc>
                <a:spcPts val="3200"/>
              </a:lnSpc>
              <a:spcBef>
                <a:spcPts val="0"/>
              </a:spcBef>
              <a:spcAft>
                <a:spcPts val="3200"/>
              </a:spcAft>
              <a:buFont typeface="Arial" pitchFamily="34" charset="0"/>
              <a:buChar char="•"/>
              <a:defRPr>
                <a:solidFill>
                  <a:schemeClr val="tx1"/>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r>
              <a:rPr lang="de-DE" sz="2500" kern="1200" baseline="0" dirty="0">
                <a:solidFill>
                  <a:srgbClr val="000000"/>
                </a:solidFill>
                <a:latin typeface="Arial"/>
              </a:rPr>
              <a:t>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p>
          <a:p>
            <a:pPr rtl="0"/>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p>
        </p:txBody>
      </p:sp>
      <p:sp>
        <p:nvSpPr>
          <p:cNvPr id="13" name="Bildplatzhalter 12"/>
          <p:cNvSpPr>
            <a:spLocks noGrp="1"/>
          </p:cNvSpPr>
          <p:nvPr>
            <p:ph type="pic" sz="quarter" idx="16"/>
          </p:nvPr>
        </p:nvSpPr>
        <p:spPr>
          <a:xfrm>
            <a:off x="9666958" y="20684603"/>
            <a:ext cx="7380000" cy="6120000"/>
          </a:xfrm>
          <a:prstGeom prst="rect">
            <a:avLst/>
          </a:prstGeom>
        </p:spPr>
        <p:txBody>
          <a:bodyPr bIns="46800" anchor="t" anchorCtr="0"/>
          <a:lstStyle/>
          <a:p>
            <a:r>
              <a:rPr lang="de-DE" dirty="0"/>
              <a:t>Bild durch Klicken auf Symbol hinzufügen</a:t>
            </a:r>
          </a:p>
        </p:txBody>
      </p:sp>
      <p:sp>
        <p:nvSpPr>
          <p:cNvPr id="19" name="Textplatzhalter 18"/>
          <p:cNvSpPr>
            <a:spLocks noGrp="1"/>
          </p:cNvSpPr>
          <p:nvPr>
            <p:ph type="body" sz="quarter" idx="17" hasCustomPrompt="1"/>
          </p:nvPr>
        </p:nvSpPr>
        <p:spPr>
          <a:xfrm>
            <a:off x="9666958" y="26805283"/>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2" name="Bildplatzhalter 12"/>
          <p:cNvSpPr>
            <a:spLocks noGrp="1"/>
          </p:cNvSpPr>
          <p:nvPr>
            <p:ph type="pic" sz="quarter" idx="18"/>
          </p:nvPr>
        </p:nvSpPr>
        <p:spPr>
          <a:xfrm>
            <a:off x="25761566" y="9091315"/>
            <a:ext cx="7380000" cy="9360360"/>
          </a:xfrm>
          <a:prstGeom prst="rect">
            <a:avLst/>
          </a:prstGeom>
        </p:spPr>
        <p:txBody>
          <a:bodyPr bIns="46800" anchor="t" anchorCtr="0"/>
          <a:lstStyle/>
          <a:p>
            <a:r>
              <a:rPr lang="de-DE" dirty="0"/>
              <a:t>Bild durch Klicken auf Symbol hinzufügen</a:t>
            </a:r>
          </a:p>
        </p:txBody>
      </p:sp>
      <p:sp>
        <p:nvSpPr>
          <p:cNvPr id="14" name="Textplatzhalter 18"/>
          <p:cNvSpPr>
            <a:spLocks noGrp="1"/>
          </p:cNvSpPr>
          <p:nvPr>
            <p:ph type="body" sz="quarter" idx="19" hasCustomPrompt="1"/>
          </p:nvPr>
        </p:nvSpPr>
        <p:spPr>
          <a:xfrm>
            <a:off x="25761566" y="18452355"/>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5" name="Fußzeilenplatzhalter 14"/>
          <p:cNvSpPr>
            <a:spLocks noGrp="1"/>
          </p:cNvSpPr>
          <p:nvPr>
            <p:ph type="ftr" sz="quarter" idx="20"/>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16"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7"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20"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EXTBOXEN 5 Spalten">
    <p:spTree>
      <p:nvGrpSpPr>
        <p:cNvPr id="1" name=""/>
        <p:cNvGrpSpPr/>
        <p:nvPr/>
      </p:nvGrpSpPr>
      <p:grpSpPr>
        <a:xfrm>
          <a:off x="0" y="0"/>
          <a:ext cx="0" cy="0"/>
          <a:chOff x="0" y="0"/>
          <a:chExt cx="0" cy="0"/>
        </a:xfrm>
      </p:grpSpPr>
      <p:sp>
        <p:nvSpPr>
          <p:cNvPr id="21" name="Textplatzhalter 16"/>
          <p:cNvSpPr>
            <a:spLocks noGrp="1"/>
          </p:cNvSpPr>
          <p:nvPr>
            <p:ph type="body" sz="quarter" idx="22" hasCustomPrompt="1"/>
          </p:nvPr>
        </p:nvSpPr>
        <p:spPr>
          <a:xfrm>
            <a:off x="17745238"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a:solidFill>
                  <a:srgbClr val="000000"/>
                </a:solidFill>
                <a:latin typeface="Arial"/>
              </a:rPr>
              <a:t>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p>
          <a:p>
            <a:pPr rtl="0"/>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p>
        </p:txBody>
      </p:sp>
      <p:sp>
        <p:nvSpPr>
          <p:cNvPr id="5" name="Fußzeilenplatzhalter 4"/>
          <p:cNvSpPr>
            <a:spLocks noGrp="1"/>
          </p:cNvSpPr>
          <p:nvPr>
            <p:ph type="ftr" sz="quarter" idx="11"/>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13" name="Bildplatzhalter 12"/>
          <p:cNvSpPr>
            <a:spLocks noGrp="1"/>
          </p:cNvSpPr>
          <p:nvPr>
            <p:ph type="pic" sz="quarter" idx="16"/>
          </p:nvPr>
        </p:nvSpPr>
        <p:spPr>
          <a:xfrm>
            <a:off x="9666958" y="20684603"/>
            <a:ext cx="7380000" cy="6120000"/>
          </a:xfrm>
          <a:prstGeom prst="rect">
            <a:avLst/>
          </a:prstGeom>
        </p:spPr>
        <p:txBody>
          <a:bodyPr bIns="46800" anchor="t" anchorCtr="0"/>
          <a:lstStyle/>
          <a:p>
            <a:r>
              <a:rPr lang="de-DE"/>
              <a:t>Bild durch Klicken auf Symbol hinzufügen</a:t>
            </a:r>
            <a:endParaRPr lang="de-DE" dirty="0"/>
          </a:p>
        </p:txBody>
      </p:sp>
      <p:sp>
        <p:nvSpPr>
          <p:cNvPr id="19" name="Textplatzhalter 18"/>
          <p:cNvSpPr>
            <a:spLocks noGrp="1"/>
          </p:cNvSpPr>
          <p:nvPr>
            <p:ph type="body" sz="quarter" idx="17" hasCustomPrompt="1"/>
          </p:nvPr>
        </p:nvSpPr>
        <p:spPr>
          <a:xfrm>
            <a:off x="9666958" y="26805283"/>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2" name="Bildplatzhalter 12"/>
          <p:cNvSpPr>
            <a:spLocks noGrp="1"/>
          </p:cNvSpPr>
          <p:nvPr>
            <p:ph type="pic" sz="quarter" idx="18"/>
          </p:nvPr>
        </p:nvSpPr>
        <p:spPr>
          <a:xfrm>
            <a:off x="25761566" y="9091315"/>
            <a:ext cx="7380000" cy="9360360"/>
          </a:xfrm>
          <a:prstGeom prst="rect">
            <a:avLst/>
          </a:prstGeom>
        </p:spPr>
        <p:txBody>
          <a:bodyPr bIns="46800" anchor="t" anchorCtr="0"/>
          <a:lstStyle/>
          <a:p>
            <a:r>
              <a:rPr lang="de-DE"/>
              <a:t>Bild durch Klicken auf Symbol hinzufügen</a:t>
            </a:r>
            <a:endParaRPr lang="de-DE" dirty="0"/>
          </a:p>
        </p:txBody>
      </p:sp>
      <p:sp>
        <p:nvSpPr>
          <p:cNvPr id="14" name="Textplatzhalter 18"/>
          <p:cNvSpPr>
            <a:spLocks noGrp="1"/>
          </p:cNvSpPr>
          <p:nvPr>
            <p:ph type="body" sz="quarter" idx="19" hasCustomPrompt="1"/>
          </p:nvPr>
        </p:nvSpPr>
        <p:spPr>
          <a:xfrm>
            <a:off x="25761566" y="18452355"/>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7" name="Textplatzhalter 16"/>
          <p:cNvSpPr>
            <a:spLocks noGrp="1"/>
          </p:cNvSpPr>
          <p:nvPr>
            <p:ph type="body" sz="quarter" idx="20" hasCustomPrompt="1"/>
          </p:nvPr>
        </p:nvSpPr>
        <p:spPr>
          <a:xfrm>
            <a:off x="1656000"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lvl="0"/>
            <a:r>
              <a:rPr lang="de-DE" dirty="0"/>
              <a:t>0</a:t>
            </a:r>
          </a:p>
        </p:txBody>
      </p:sp>
      <p:sp>
        <p:nvSpPr>
          <p:cNvPr id="20" name="Textplatzhalter 16"/>
          <p:cNvSpPr>
            <a:spLocks noGrp="1"/>
          </p:cNvSpPr>
          <p:nvPr>
            <p:ph type="body" sz="quarter" idx="21" hasCustomPrompt="1"/>
          </p:nvPr>
        </p:nvSpPr>
        <p:spPr>
          <a:xfrm>
            <a:off x="9700619" y="8784000"/>
            <a:ext cx="7308000" cy="11497275"/>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a:t>
            </a:r>
          </a:p>
        </p:txBody>
      </p:sp>
      <p:sp>
        <p:nvSpPr>
          <p:cNvPr id="22" name="Textplatzhalter 16"/>
          <p:cNvSpPr>
            <a:spLocks noGrp="1"/>
          </p:cNvSpPr>
          <p:nvPr>
            <p:ph type="body" sz="quarter" idx="23" hasCustomPrompt="1"/>
          </p:nvPr>
        </p:nvSpPr>
        <p:spPr>
          <a:xfrm>
            <a:off x="25789856" y="8784000"/>
            <a:ext cx="7308000" cy="8715436"/>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a:t>
            </a:r>
          </a:p>
        </p:txBody>
      </p:sp>
      <p:sp>
        <p:nvSpPr>
          <p:cNvPr id="23" name="Textplatzhalter 16"/>
          <p:cNvSpPr>
            <a:spLocks noGrp="1"/>
          </p:cNvSpPr>
          <p:nvPr>
            <p:ph type="body" sz="quarter" idx="24" hasCustomPrompt="1"/>
          </p:nvPr>
        </p:nvSpPr>
        <p:spPr>
          <a:xfrm>
            <a:off x="33834474"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p>
        </p:txBody>
      </p:sp>
      <p:sp>
        <p:nvSpPr>
          <p:cNvPr id="15"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6"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24"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7" name="Bildplatzhalter 6"/>
          <p:cNvSpPr>
            <a:spLocks noGrp="1"/>
          </p:cNvSpPr>
          <p:nvPr>
            <p:ph type="pic" sz="quarter" idx="12"/>
          </p:nvPr>
        </p:nvSpPr>
        <p:spPr>
          <a:xfrm>
            <a:off x="1656000" y="8676000"/>
            <a:ext cx="39492000" cy="18421200"/>
          </a:xfrm>
          <a:prstGeom prst="rect">
            <a:avLst/>
          </a:prstGeom>
        </p:spPr>
        <p:txBody>
          <a:bodyPr/>
          <a:lstStyle/>
          <a:p>
            <a:endParaRPr lang="de-DE"/>
          </a:p>
        </p:txBody>
      </p:sp>
      <p:sp>
        <p:nvSpPr>
          <p:cNvPr id="8" name="Fußzeilenplatzhalter 7"/>
          <p:cNvSpPr>
            <a:spLocks noGrp="1"/>
          </p:cNvSpPr>
          <p:nvPr>
            <p:ph type="ftr" sz="quarter" idx="16"/>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6"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0"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enig Text">
    <p:spTree>
      <p:nvGrpSpPr>
        <p:cNvPr id="1" name=""/>
        <p:cNvGrpSpPr/>
        <p:nvPr/>
      </p:nvGrpSpPr>
      <p:grpSpPr>
        <a:xfrm>
          <a:off x="0" y="0"/>
          <a:ext cx="0" cy="0"/>
          <a:chOff x="0" y="0"/>
          <a:chExt cx="0" cy="0"/>
        </a:xfrm>
      </p:grpSpPr>
      <p:sp>
        <p:nvSpPr>
          <p:cNvPr id="15" name="Titel 10"/>
          <p:cNvSpPr>
            <a:spLocks noGrp="1"/>
          </p:cNvSpPr>
          <p:nvPr>
            <p:ph type="title" hasCustomPrompt="1"/>
          </p:nvPr>
        </p:nvSpPr>
        <p:spPr>
          <a:xfrm>
            <a:off x="1656000" y="4680000"/>
            <a:ext cx="39492000" cy="22102134"/>
          </a:xfrm>
          <a:prstGeom prst="rect">
            <a:avLst/>
          </a:prstGeom>
        </p:spPr>
        <p:txBody>
          <a:bodyPr lIns="0" tIns="0" rIns="0" bIns="0" anchor="t" anchorCtr="0"/>
          <a:lstStyle>
            <a:lvl1pPr>
              <a:defRPr lang="de-DE" sz="9400" baseline="0" smtClean="0"/>
            </a:lvl1pPr>
          </a:lstStyle>
          <a:p>
            <a:r>
              <a:rPr lang="de-DE" sz="9400" kern="1200" baseline="0" dirty="0">
                <a:solidFill>
                  <a:srgbClr val="000000"/>
                </a:solidFill>
                <a:latin typeface="Arial"/>
              </a:rPr>
              <a:t>Für Plakate mit wenig Text kann auch größere Schrift (wie in den Überschriften) eingesetzt werden. Je nach Zweck und Gebrauch des Plakats sollte die Schriftgröße angemessen sein.</a:t>
            </a:r>
            <a:endParaRPr lang="de-DE" dirty="0"/>
          </a:p>
        </p:txBody>
      </p:sp>
      <p:sp>
        <p:nvSpPr>
          <p:cNvPr id="14" name="Fußzeilenplatzhalter 13"/>
          <p:cNvSpPr>
            <a:spLocks noGrp="1"/>
          </p:cNvSpPr>
          <p:nvPr>
            <p:ph type="ftr" sz="quarter" idx="21"/>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5 Spalten">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1656000" y="8784000"/>
            <a:ext cx="39492000" cy="18432000"/>
          </a:xfrm>
          <a:prstGeom prst="rect">
            <a:avLst/>
          </a:prstGeom>
        </p:spPr>
        <p:txBody>
          <a:bodyPr lIns="0" tIns="504000" rIns="0" bIns="0" numCol="5" spcCol="648000"/>
          <a:lstStyle>
            <a:lvl1pPr marL="0" indent="0" algn="l" rtl="0">
              <a:lnSpc>
                <a:spcPts val="3200"/>
              </a:lnSpc>
              <a:spcBef>
                <a:spcPts val="0"/>
              </a:spcBef>
              <a:spcAft>
                <a:spcPts val="3200"/>
              </a:spcAft>
              <a:buFont typeface="Arial" pitchFamily="34" charset="0"/>
              <a:buNone/>
              <a:defRPr b="0" baseline="0">
                <a:solidFill>
                  <a:schemeClr val="tx1"/>
                </a:solidFill>
              </a:defRPr>
            </a:lvl1pPr>
            <a:lvl2pPr marL="0" indent="0" algn="l">
              <a:lnSpc>
                <a:spcPts val="3200"/>
              </a:lnSpc>
              <a:spcBef>
                <a:spcPts val="0"/>
              </a:spcBef>
              <a:buNone/>
              <a:defRPr b="1">
                <a:solidFill>
                  <a:schemeClr val="tx1"/>
                </a:solidFill>
              </a:defRPr>
            </a:lvl2pPr>
            <a:lvl3pPr marL="144000" indent="-144000" algn="l" defTabSz="4176431" rtl="0" eaLnBrk="1" latinLnBrk="0" hangingPunct="1">
              <a:lnSpc>
                <a:spcPts val="3200"/>
              </a:lnSpc>
              <a:spcBef>
                <a:spcPts val="0"/>
              </a:spcBef>
              <a:spcAft>
                <a:spcPts val="3200"/>
              </a:spcAft>
              <a:buFont typeface="Arial" pitchFamily="34" charset="0"/>
              <a:buChar char="•"/>
              <a:defRPr>
                <a:solidFill>
                  <a:schemeClr val="tx1"/>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r>
              <a:rPr lang="de-DE" sz="2500" kern="1200" baseline="0" dirty="0">
                <a:solidFill>
                  <a:srgbClr val="000000"/>
                </a:solidFill>
                <a:latin typeface="Arial"/>
              </a:rPr>
              <a:t>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p>
          <a:p>
            <a:pPr rtl="0"/>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p>
        </p:txBody>
      </p:sp>
      <p:sp>
        <p:nvSpPr>
          <p:cNvPr id="5" name="Fußzeilenplatzhalter 4"/>
          <p:cNvSpPr>
            <a:spLocks noGrp="1"/>
          </p:cNvSpPr>
          <p:nvPr>
            <p:ph type="ftr" sz="quarter" idx="11"/>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13" name="Bildplatzhalter 12"/>
          <p:cNvSpPr>
            <a:spLocks noGrp="1"/>
          </p:cNvSpPr>
          <p:nvPr>
            <p:ph type="pic" sz="quarter" idx="16"/>
          </p:nvPr>
        </p:nvSpPr>
        <p:spPr>
          <a:xfrm>
            <a:off x="9666958" y="20684603"/>
            <a:ext cx="7380000" cy="6120000"/>
          </a:xfrm>
          <a:prstGeom prst="rect">
            <a:avLst/>
          </a:prstGeom>
        </p:spPr>
        <p:txBody>
          <a:bodyPr bIns="46800" anchor="t" anchorCtr="0"/>
          <a:lstStyle/>
          <a:p>
            <a:r>
              <a:rPr lang="en-GB"/>
              <a:t>Click icon to add picture</a:t>
            </a:r>
            <a:endParaRPr lang="de-DE" dirty="0"/>
          </a:p>
        </p:txBody>
      </p:sp>
      <p:sp>
        <p:nvSpPr>
          <p:cNvPr id="19" name="Textplatzhalter 18"/>
          <p:cNvSpPr>
            <a:spLocks noGrp="1"/>
          </p:cNvSpPr>
          <p:nvPr>
            <p:ph type="body" sz="quarter" idx="17" hasCustomPrompt="1"/>
          </p:nvPr>
        </p:nvSpPr>
        <p:spPr>
          <a:xfrm>
            <a:off x="9666958" y="26805283"/>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2" name="Bildplatzhalter 12"/>
          <p:cNvSpPr>
            <a:spLocks noGrp="1"/>
          </p:cNvSpPr>
          <p:nvPr>
            <p:ph type="pic" sz="quarter" idx="18"/>
          </p:nvPr>
        </p:nvSpPr>
        <p:spPr>
          <a:xfrm>
            <a:off x="25761566" y="9091315"/>
            <a:ext cx="7380000" cy="9360360"/>
          </a:xfrm>
          <a:prstGeom prst="rect">
            <a:avLst/>
          </a:prstGeom>
        </p:spPr>
        <p:txBody>
          <a:bodyPr bIns="46800" anchor="t" anchorCtr="0"/>
          <a:lstStyle/>
          <a:p>
            <a:r>
              <a:rPr lang="en-GB"/>
              <a:t>Click icon to add picture</a:t>
            </a:r>
            <a:endParaRPr lang="de-DE" dirty="0"/>
          </a:p>
        </p:txBody>
      </p:sp>
      <p:sp>
        <p:nvSpPr>
          <p:cNvPr id="14" name="Textplatzhalter 18"/>
          <p:cNvSpPr>
            <a:spLocks noGrp="1"/>
          </p:cNvSpPr>
          <p:nvPr>
            <p:ph type="body" sz="quarter" idx="19" hasCustomPrompt="1"/>
          </p:nvPr>
        </p:nvSpPr>
        <p:spPr>
          <a:xfrm>
            <a:off x="25761566" y="18452355"/>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5"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6"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17"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EXTBOXEN 5 Spalten">
    <p:spTree>
      <p:nvGrpSpPr>
        <p:cNvPr id="1" name=""/>
        <p:cNvGrpSpPr/>
        <p:nvPr/>
      </p:nvGrpSpPr>
      <p:grpSpPr>
        <a:xfrm>
          <a:off x="0" y="0"/>
          <a:ext cx="0" cy="0"/>
          <a:chOff x="0" y="0"/>
          <a:chExt cx="0" cy="0"/>
        </a:xfrm>
      </p:grpSpPr>
      <p:sp>
        <p:nvSpPr>
          <p:cNvPr id="21" name="Textplatzhalter 16"/>
          <p:cNvSpPr>
            <a:spLocks noGrp="1"/>
          </p:cNvSpPr>
          <p:nvPr>
            <p:ph type="body" sz="quarter" idx="22" hasCustomPrompt="1"/>
          </p:nvPr>
        </p:nvSpPr>
        <p:spPr>
          <a:xfrm>
            <a:off x="17745238"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a:solidFill>
                  <a:srgbClr val="000000"/>
                </a:solidFill>
                <a:latin typeface="Arial"/>
              </a:rPr>
              <a:t>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p>
          <a:p>
            <a:pPr rtl="0"/>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p>
        </p:txBody>
      </p:sp>
      <p:sp>
        <p:nvSpPr>
          <p:cNvPr id="5" name="Fußzeilenplatzhalter 4"/>
          <p:cNvSpPr>
            <a:spLocks noGrp="1"/>
          </p:cNvSpPr>
          <p:nvPr>
            <p:ph type="ftr" sz="quarter" idx="11"/>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13" name="Bildplatzhalter 12"/>
          <p:cNvSpPr>
            <a:spLocks noGrp="1"/>
          </p:cNvSpPr>
          <p:nvPr>
            <p:ph type="pic" sz="quarter" idx="16"/>
          </p:nvPr>
        </p:nvSpPr>
        <p:spPr>
          <a:xfrm>
            <a:off x="9666958" y="20684603"/>
            <a:ext cx="7380000" cy="6120000"/>
          </a:xfrm>
          <a:prstGeom prst="rect">
            <a:avLst/>
          </a:prstGeom>
        </p:spPr>
        <p:txBody>
          <a:bodyPr bIns="46800" anchor="t" anchorCtr="0"/>
          <a:lstStyle/>
          <a:p>
            <a:r>
              <a:rPr lang="en-GB"/>
              <a:t>Click icon to add picture</a:t>
            </a:r>
            <a:endParaRPr lang="de-DE" dirty="0"/>
          </a:p>
        </p:txBody>
      </p:sp>
      <p:sp>
        <p:nvSpPr>
          <p:cNvPr id="19" name="Textplatzhalter 18"/>
          <p:cNvSpPr>
            <a:spLocks noGrp="1"/>
          </p:cNvSpPr>
          <p:nvPr>
            <p:ph type="body" sz="quarter" idx="17" hasCustomPrompt="1"/>
          </p:nvPr>
        </p:nvSpPr>
        <p:spPr>
          <a:xfrm>
            <a:off x="9666958" y="26805283"/>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2" name="Bildplatzhalter 12"/>
          <p:cNvSpPr>
            <a:spLocks noGrp="1"/>
          </p:cNvSpPr>
          <p:nvPr>
            <p:ph type="pic" sz="quarter" idx="18"/>
          </p:nvPr>
        </p:nvSpPr>
        <p:spPr>
          <a:xfrm>
            <a:off x="25761566" y="9091315"/>
            <a:ext cx="7380000" cy="9360360"/>
          </a:xfrm>
          <a:prstGeom prst="rect">
            <a:avLst/>
          </a:prstGeom>
        </p:spPr>
        <p:txBody>
          <a:bodyPr bIns="46800" anchor="t" anchorCtr="0"/>
          <a:lstStyle/>
          <a:p>
            <a:r>
              <a:rPr lang="en-GB"/>
              <a:t>Click icon to add picture</a:t>
            </a:r>
            <a:endParaRPr lang="de-DE" dirty="0"/>
          </a:p>
        </p:txBody>
      </p:sp>
      <p:sp>
        <p:nvSpPr>
          <p:cNvPr id="14" name="Textplatzhalter 18"/>
          <p:cNvSpPr>
            <a:spLocks noGrp="1"/>
          </p:cNvSpPr>
          <p:nvPr>
            <p:ph type="body" sz="quarter" idx="19" hasCustomPrompt="1"/>
          </p:nvPr>
        </p:nvSpPr>
        <p:spPr>
          <a:xfrm>
            <a:off x="25761566" y="18452355"/>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7" name="Textplatzhalter 16"/>
          <p:cNvSpPr>
            <a:spLocks noGrp="1"/>
          </p:cNvSpPr>
          <p:nvPr>
            <p:ph type="body" sz="quarter" idx="20" hasCustomPrompt="1"/>
          </p:nvPr>
        </p:nvSpPr>
        <p:spPr>
          <a:xfrm>
            <a:off x="1656000"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lvl="0"/>
            <a:r>
              <a:rPr lang="de-DE" dirty="0"/>
              <a:t>0</a:t>
            </a:r>
          </a:p>
        </p:txBody>
      </p:sp>
      <p:sp>
        <p:nvSpPr>
          <p:cNvPr id="20" name="Textplatzhalter 16"/>
          <p:cNvSpPr>
            <a:spLocks noGrp="1"/>
          </p:cNvSpPr>
          <p:nvPr>
            <p:ph type="body" sz="quarter" idx="21" hasCustomPrompt="1"/>
          </p:nvPr>
        </p:nvSpPr>
        <p:spPr>
          <a:xfrm>
            <a:off x="9700619" y="8784000"/>
            <a:ext cx="7308000" cy="11497275"/>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a:t>
            </a:r>
          </a:p>
        </p:txBody>
      </p:sp>
      <p:sp>
        <p:nvSpPr>
          <p:cNvPr id="22" name="Textplatzhalter 16"/>
          <p:cNvSpPr>
            <a:spLocks noGrp="1"/>
          </p:cNvSpPr>
          <p:nvPr>
            <p:ph type="body" sz="quarter" idx="23" hasCustomPrompt="1"/>
          </p:nvPr>
        </p:nvSpPr>
        <p:spPr>
          <a:xfrm>
            <a:off x="25789856" y="8784000"/>
            <a:ext cx="7308000" cy="8715436"/>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a:t>
            </a:r>
          </a:p>
        </p:txBody>
      </p:sp>
      <p:sp>
        <p:nvSpPr>
          <p:cNvPr id="23" name="Textplatzhalter 16"/>
          <p:cNvSpPr>
            <a:spLocks noGrp="1"/>
          </p:cNvSpPr>
          <p:nvPr>
            <p:ph type="body" sz="quarter" idx="24" hasCustomPrompt="1"/>
          </p:nvPr>
        </p:nvSpPr>
        <p:spPr>
          <a:xfrm>
            <a:off x="33834474"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p>
        </p:txBody>
      </p:sp>
      <p:sp>
        <p:nvSpPr>
          <p:cNvPr id="15"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6"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24"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7" name="Bildplatzhalter 6"/>
          <p:cNvSpPr>
            <a:spLocks noGrp="1"/>
          </p:cNvSpPr>
          <p:nvPr>
            <p:ph type="pic" sz="quarter" idx="12"/>
          </p:nvPr>
        </p:nvSpPr>
        <p:spPr>
          <a:xfrm>
            <a:off x="1656000" y="8676000"/>
            <a:ext cx="39492000" cy="18421200"/>
          </a:xfrm>
          <a:prstGeom prst="rect">
            <a:avLst/>
          </a:prstGeom>
        </p:spPr>
        <p:txBody>
          <a:bodyPr/>
          <a:lstStyle/>
          <a:p>
            <a:r>
              <a:rPr lang="en-GB"/>
              <a:t>Click icon to add picture</a:t>
            </a:r>
            <a:endParaRPr lang="de-DE"/>
          </a:p>
        </p:txBody>
      </p:sp>
      <p:sp>
        <p:nvSpPr>
          <p:cNvPr id="14" name="Fußzeilenplatzhalter 13"/>
          <p:cNvSpPr>
            <a:spLocks noGrp="1"/>
          </p:cNvSpPr>
          <p:nvPr>
            <p:ph type="ftr" sz="quarter" idx="21"/>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
        <p:nvSpPr>
          <p:cNvPr id="6"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9"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enig Text">
    <p:spTree>
      <p:nvGrpSpPr>
        <p:cNvPr id="1" name=""/>
        <p:cNvGrpSpPr/>
        <p:nvPr/>
      </p:nvGrpSpPr>
      <p:grpSpPr>
        <a:xfrm>
          <a:off x="0" y="0"/>
          <a:ext cx="0" cy="0"/>
          <a:chOff x="0" y="0"/>
          <a:chExt cx="0" cy="0"/>
        </a:xfrm>
      </p:grpSpPr>
      <p:sp>
        <p:nvSpPr>
          <p:cNvPr id="15" name="Titel 10"/>
          <p:cNvSpPr>
            <a:spLocks noGrp="1"/>
          </p:cNvSpPr>
          <p:nvPr>
            <p:ph type="title" hasCustomPrompt="1"/>
          </p:nvPr>
        </p:nvSpPr>
        <p:spPr>
          <a:xfrm>
            <a:off x="1656000" y="4680000"/>
            <a:ext cx="39492000" cy="22102134"/>
          </a:xfrm>
          <a:prstGeom prst="rect">
            <a:avLst/>
          </a:prstGeom>
        </p:spPr>
        <p:txBody>
          <a:bodyPr lIns="0" tIns="0" rIns="0" bIns="0" anchor="t" anchorCtr="0"/>
          <a:lstStyle>
            <a:lvl1pPr>
              <a:defRPr lang="de-DE" sz="9400" baseline="0" smtClean="0"/>
            </a:lvl1pPr>
          </a:lstStyle>
          <a:p>
            <a:r>
              <a:rPr lang="de-DE" sz="9400" kern="1200" baseline="0" dirty="0">
                <a:solidFill>
                  <a:srgbClr val="000000"/>
                </a:solidFill>
                <a:latin typeface="Arial"/>
              </a:rPr>
              <a:t>Für Plakate mit wenig Text kann auch größere Schrift (wie in den Überschriften) eingesetzt werden. Je nach Zweck und Gebrauch des Plakats sollte die Schriftgröße angemessen sein.</a:t>
            </a:r>
            <a:endParaRPr lang="de-DE" dirty="0"/>
          </a:p>
        </p:txBody>
      </p:sp>
      <p:sp>
        <p:nvSpPr>
          <p:cNvPr id="14" name="Fußzeilenplatzhalter 13"/>
          <p:cNvSpPr>
            <a:spLocks noGrp="1"/>
          </p:cNvSpPr>
          <p:nvPr>
            <p:ph type="ftr" sz="quarter" idx="21"/>
          </p:nvPr>
        </p:nvSpPr>
        <p:spPr>
          <a:xfrm>
            <a:off x="1656000" y="27936000"/>
            <a:ext cx="39492000" cy="741491"/>
          </a:xfrm>
          <a:prstGeom prst="rect">
            <a:avLst/>
          </a:prstGeom>
        </p:spPr>
        <p:txBody>
          <a:body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3 Spalten">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1656000" y="8784000"/>
            <a:ext cx="39492000" cy="18432000"/>
          </a:xfrm>
          <a:prstGeom prst="rect">
            <a:avLst/>
          </a:prstGeom>
        </p:spPr>
        <p:txBody>
          <a:bodyPr lIns="0" tIns="504000" rIns="0" bIns="0" numCol="3" spcCol="648000"/>
          <a:lstStyle>
            <a:lvl1pPr marL="0" indent="0" algn="l" rtl="0">
              <a:lnSpc>
                <a:spcPts val="3200"/>
              </a:lnSpc>
              <a:spcBef>
                <a:spcPts val="0"/>
              </a:spcBef>
              <a:spcAft>
                <a:spcPts val="3200"/>
              </a:spcAft>
              <a:buFont typeface="Arial" pitchFamily="34" charset="0"/>
              <a:buNone/>
              <a:defRPr b="0">
                <a:solidFill>
                  <a:schemeClr val="tx1"/>
                </a:solidFill>
              </a:defRPr>
            </a:lvl1pPr>
            <a:lvl2pPr marL="0" indent="0" algn="l">
              <a:lnSpc>
                <a:spcPts val="3200"/>
              </a:lnSpc>
              <a:spcBef>
                <a:spcPts val="0"/>
              </a:spcBef>
              <a:buNone/>
              <a:defRPr b="1">
                <a:solidFill>
                  <a:schemeClr val="tx1"/>
                </a:solidFill>
              </a:defRPr>
            </a:lvl2pPr>
            <a:lvl3pPr marL="144000" indent="-144000" algn="l" defTabSz="4176431" rtl="0" eaLnBrk="1" latinLnBrk="0" hangingPunct="1">
              <a:lnSpc>
                <a:spcPts val="3200"/>
              </a:lnSpc>
              <a:spcBef>
                <a:spcPts val="0"/>
              </a:spcBef>
              <a:spcAft>
                <a:spcPts val="3200"/>
              </a:spcAft>
              <a:buFont typeface="Arial" pitchFamily="34" charset="0"/>
              <a:buChar char="•"/>
              <a:defRPr>
                <a:solidFill>
                  <a:schemeClr val="tx1"/>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p:txBody>
      </p:sp>
      <p:sp>
        <p:nvSpPr>
          <p:cNvPr id="13" name="Bildplatzhalter 12"/>
          <p:cNvSpPr>
            <a:spLocks noGrp="1"/>
          </p:cNvSpPr>
          <p:nvPr>
            <p:ph type="pic" sz="quarter" idx="16"/>
          </p:nvPr>
        </p:nvSpPr>
        <p:spPr>
          <a:xfrm>
            <a:off x="14995550" y="9091315"/>
            <a:ext cx="12733200" cy="6120000"/>
          </a:xfrm>
          <a:prstGeom prst="rect">
            <a:avLst/>
          </a:prstGeom>
        </p:spPr>
        <p:txBody>
          <a:bodyPr bIns="46800" anchor="t" anchorCtr="0"/>
          <a:lstStyle/>
          <a:p>
            <a:r>
              <a:rPr lang="de-DE"/>
              <a:t>Bild durch Klicken auf Symbol hinzufügen</a:t>
            </a:r>
            <a:endParaRPr lang="de-DE" dirty="0"/>
          </a:p>
        </p:txBody>
      </p:sp>
      <p:sp>
        <p:nvSpPr>
          <p:cNvPr id="19" name="Textplatzhalter 18"/>
          <p:cNvSpPr>
            <a:spLocks noGrp="1"/>
          </p:cNvSpPr>
          <p:nvPr>
            <p:ph type="body" sz="quarter" idx="17" hasCustomPrompt="1"/>
          </p:nvPr>
        </p:nvSpPr>
        <p:spPr>
          <a:xfrm>
            <a:off x="14995550" y="15211995"/>
            <a:ext cx="127332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9"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2"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14"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5 Spalten">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1656000" y="8784000"/>
            <a:ext cx="39492000" cy="18432000"/>
          </a:xfrm>
          <a:prstGeom prst="rect">
            <a:avLst/>
          </a:prstGeom>
        </p:spPr>
        <p:txBody>
          <a:bodyPr lIns="0" tIns="504000" rIns="0" bIns="0" numCol="5" spcCol="648000"/>
          <a:lstStyle>
            <a:lvl1pPr marL="0" indent="0" algn="l" rtl="0">
              <a:lnSpc>
                <a:spcPts val="3200"/>
              </a:lnSpc>
              <a:spcBef>
                <a:spcPts val="0"/>
              </a:spcBef>
              <a:spcAft>
                <a:spcPts val="3200"/>
              </a:spcAft>
              <a:buFont typeface="Arial" pitchFamily="34" charset="0"/>
              <a:buNone/>
              <a:defRPr b="0" baseline="0">
                <a:solidFill>
                  <a:schemeClr val="tx1"/>
                </a:solidFill>
              </a:defRPr>
            </a:lvl1pPr>
            <a:lvl2pPr marL="0" indent="0" algn="l">
              <a:lnSpc>
                <a:spcPts val="3200"/>
              </a:lnSpc>
              <a:spcBef>
                <a:spcPts val="0"/>
              </a:spcBef>
              <a:buNone/>
              <a:defRPr b="1">
                <a:solidFill>
                  <a:schemeClr val="tx1"/>
                </a:solidFill>
              </a:defRPr>
            </a:lvl2pPr>
            <a:lvl3pPr marL="144000" indent="-144000" algn="l" defTabSz="4176431" rtl="0" eaLnBrk="1" latinLnBrk="0" hangingPunct="1">
              <a:lnSpc>
                <a:spcPts val="3200"/>
              </a:lnSpc>
              <a:spcBef>
                <a:spcPts val="0"/>
              </a:spcBef>
              <a:spcAft>
                <a:spcPts val="3200"/>
              </a:spcAft>
              <a:buFont typeface="Arial" pitchFamily="34" charset="0"/>
              <a:buChar char="•"/>
              <a:defRPr>
                <a:solidFill>
                  <a:schemeClr val="tx1"/>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r>
              <a:rPr lang="de-DE" sz="2500" kern="1200" baseline="0" dirty="0">
                <a:solidFill>
                  <a:srgbClr val="000000"/>
                </a:solidFill>
                <a:latin typeface="Arial"/>
              </a:rPr>
              <a:t>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p>
          <a:p>
            <a:pPr rtl="0"/>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endParaRPr lang="de-DE" sz="2500" kern="1200" baseline="0" dirty="0">
              <a:solidFill>
                <a:srgbClr val="000000"/>
              </a:solidFill>
              <a:latin typeface="Arial"/>
            </a:endParaRPr>
          </a:p>
          <a:p>
            <a:pPr rtl="0"/>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p>
        </p:txBody>
      </p:sp>
      <p:sp>
        <p:nvSpPr>
          <p:cNvPr id="13" name="Bildplatzhalter 12"/>
          <p:cNvSpPr>
            <a:spLocks noGrp="1"/>
          </p:cNvSpPr>
          <p:nvPr>
            <p:ph type="pic" sz="quarter" idx="16"/>
          </p:nvPr>
        </p:nvSpPr>
        <p:spPr>
          <a:xfrm>
            <a:off x="9666958" y="20684603"/>
            <a:ext cx="7380000" cy="6120000"/>
          </a:xfrm>
          <a:prstGeom prst="rect">
            <a:avLst/>
          </a:prstGeom>
        </p:spPr>
        <p:txBody>
          <a:bodyPr bIns="46800" anchor="t" anchorCtr="0"/>
          <a:lstStyle/>
          <a:p>
            <a:r>
              <a:rPr lang="de-DE"/>
              <a:t>Bild durch Klicken auf Symbol hinzufügen</a:t>
            </a:r>
            <a:endParaRPr lang="de-DE" dirty="0"/>
          </a:p>
        </p:txBody>
      </p:sp>
      <p:sp>
        <p:nvSpPr>
          <p:cNvPr id="19" name="Textplatzhalter 18"/>
          <p:cNvSpPr>
            <a:spLocks noGrp="1"/>
          </p:cNvSpPr>
          <p:nvPr>
            <p:ph type="body" sz="quarter" idx="17" hasCustomPrompt="1"/>
          </p:nvPr>
        </p:nvSpPr>
        <p:spPr>
          <a:xfrm>
            <a:off x="9666958" y="26805283"/>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2" name="Bildplatzhalter 12"/>
          <p:cNvSpPr>
            <a:spLocks noGrp="1"/>
          </p:cNvSpPr>
          <p:nvPr>
            <p:ph type="pic" sz="quarter" idx="18"/>
          </p:nvPr>
        </p:nvSpPr>
        <p:spPr>
          <a:xfrm>
            <a:off x="25761566" y="9091315"/>
            <a:ext cx="7380000" cy="9360360"/>
          </a:xfrm>
          <a:prstGeom prst="rect">
            <a:avLst/>
          </a:prstGeom>
        </p:spPr>
        <p:txBody>
          <a:bodyPr bIns="46800" anchor="t" anchorCtr="0"/>
          <a:lstStyle/>
          <a:p>
            <a:r>
              <a:rPr lang="de-DE"/>
              <a:t>Bild durch Klicken auf Symbol hinzufügen</a:t>
            </a:r>
            <a:endParaRPr lang="de-DE" dirty="0"/>
          </a:p>
        </p:txBody>
      </p:sp>
      <p:sp>
        <p:nvSpPr>
          <p:cNvPr id="14" name="Textplatzhalter 18"/>
          <p:cNvSpPr>
            <a:spLocks noGrp="1"/>
          </p:cNvSpPr>
          <p:nvPr>
            <p:ph type="body" sz="quarter" idx="19" hasCustomPrompt="1"/>
          </p:nvPr>
        </p:nvSpPr>
        <p:spPr>
          <a:xfrm>
            <a:off x="25761566" y="18452355"/>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5"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6"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17"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XTBOXEN 5 Spalten">
    <p:spTree>
      <p:nvGrpSpPr>
        <p:cNvPr id="1" name=""/>
        <p:cNvGrpSpPr/>
        <p:nvPr/>
      </p:nvGrpSpPr>
      <p:grpSpPr>
        <a:xfrm>
          <a:off x="0" y="0"/>
          <a:ext cx="0" cy="0"/>
          <a:chOff x="0" y="0"/>
          <a:chExt cx="0" cy="0"/>
        </a:xfrm>
      </p:grpSpPr>
      <p:sp>
        <p:nvSpPr>
          <p:cNvPr id="21" name="Textplatzhalter 16"/>
          <p:cNvSpPr>
            <a:spLocks noGrp="1"/>
          </p:cNvSpPr>
          <p:nvPr>
            <p:ph type="body" sz="quarter" idx="22" hasCustomPrompt="1"/>
          </p:nvPr>
        </p:nvSpPr>
        <p:spPr>
          <a:xfrm>
            <a:off x="17745238"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a:solidFill>
                  <a:srgbClr val="000000"/>
                </a:solidFill>
                <a:latin typeface="Arial"/>
              </a:rPr>
              <a:t>Papier-stärke (sog. Grammatur) und Haptik achten.</a:t>
            </a:r>
          </a:p>
          <a:p>
            <a:pPr rtl="0"/>
            <a:r>
              <a:rPr lang="de-DE" sz="2500" kern="1200" baseline="0" dirty="0">
                <a:solidFill>
                  <a:srgbClr val="000000"/>
                </a:solidFill>
                <a:latin typeface="Arial"/>
              </a:rPr>
              <a:t>Weitere Informationen zum Corporate Design der TUM finden Sie unter www.tum.de/cd</a:t>
            </a:r>
          </a:p>
          <a:p>
            <a:pPr lvl="1"/>
            <a:r>
              <a:rPr lang="de-DE" dirty="0"/>
              <a:t>Blindtext</a:t>
            </a:r>
          </a:p>
          <a:p>
            <a:pPr rtl="0"/>
            <a:r>
              <a:rPr lang="de-DE" sz="2500" kern="1200" baseline="0" dirty="0" err="1">
                <a:solidFill>
                  <a:srgbClr val="000000"/>
                </a:solidFill>
                <a:latin typeface="Arial"/>
              </a:rPr>
              <a:t>Pa</a:t>
            </a:r>
            <a:r>
              <a:rPr lang="de-DE" sz="2500" kern="1200" baseline="0" dirty="0">
                <a:solidFill>
                  <a:srgbClr val="000000"/>
                </a:solidFill>
                <a:latin typeface="Arial"/>
              </a:rPr>
              <a:t> </a:t>
            </a:r>
            <a:r>
              <a:rPr lang="de-DE" sz="2500" kern="1200" baseline="0" dirty="0" err="1">
                <a:solidFill>
                  <a:srgbClr val="000000"/>
                </a:solidFill>
                <a:latin typeface="Arial"/>
              </a:rPr>
              <a:t>dolumquatur</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officiist</a:t>
            </a:r>
            <a:r>
              <a:rPr lang="de-DE" sz="2500" kern="1200" baseline="0" dirty="0">
                <a:solidFill>
                  <a:srgbClr val="000000"/>
                </a:solidFill>
                <a:latin typeface="Arial"/>
              </a:rPr>
              <a:t>, </a:t>
            </a:r>
            <a:r>
              <a:rPr lang="de-DE" sz="2500" kern="1200" baseline="0" dirty="0" err="1">
                <a:solidFill>
                  <a:srgbClr val="000000"/>
                </a:solidFill>
                <a:latin typeface="Arial"/>
              </a:rPr>
              <a:t>cullacc</a:t>
            </a:r>
            <a:r>
              <a:rPr lang="de-DE" sz="2500" kern="1200" baseline="0" dirty="0">
                <a:solidFill>
                  <a:srgbClr val="000000"/>
                </a:solidFill>
                <a:latin typeface="Arial"/>
              </a:rPr>
              <a:t> </a:t>
            </a:r>
            <a:r>
              <a:rPr lang="de-DE" sz="2500" kern="1200" baseline="0" dirty="0" err="1">
                <a:solidFill>
                  <a:srgbClr val="000000"/>
                </a:solidFill>
                <a:latin typeface="Arial"/>
              </a:rPr>
              <a:t>umquod</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non </a:t>
            </a:r>
            <a:r>
              <a:rPr lang="de-DE" sz="2500" kern="1200" baseline="0" dirty="0" err="1">
                <a:solidFill>
                  <a:srgbClr val="000000"/>
                </a:solidFill>
                <a:latin typeface="Arial"/>
              </a:rPr>
              <a:t>res</a:t>
            </a:r>
            <a:r>
              <a:rPr lang="de-DE" sz="2500" kern="1200" baseline="0" dirty="0">
                <a:solidFill>
                  <a:srgbClr val="000000"/>
                </a:solidFill>
                <a:latin typeface="Arial"/>
              </a:rPr>
              <a:t> ex et </a:t>
            </a:r>
            <a:r>
              <a:rPr lang="de-DE" sz="2500" kern="1200" baseline="0" dirty="0" err="1">
                <a:solidFill>
                  <a:srgbClr val="000000"/>
                </a:solidFill>
                <a:latin typeface="Arial"/>
              </a:rPr>
              <a:t>odita</a:t>
            </a:r>
            <a:r>
              <a:rPr lang="de-DE" sz="2500" kern="1200" baseline="0" dirty="0">
                <a:solidFill>
                  <a:srgbClr val="000000"/>
                </a:solidFill>
                <a:latin typeface="Arial"/>
              </a:rPr>
              <a:t> </a:t>
            </a:r>
            <a:r>
              <a:rPr lang="de-DE" sz="2500" kern="1200" baseline="0" dirty="0" err="1">
                <a:solidFill>
                  <a:srgbClr val="000000"/>
                </a:solidFill>
                <a:latin typeface="Arial"/>
              </a:rPr>
              <a:t>volum</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estibus</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et </a:t>
            </a:r>
            <a:r>
              <a:rPr lang="de-DE" sz="2500" kern="1200" baseline="0" dirty="0" err="1">
                <a:solidFill>
                  <a:srgbClr val="000000"/>
                </a:solidFill>
                <a:latin typeface="Arial"/>
              </a:rPr>
              <a:t>lit</a:t>
            </a:r>
            <a:r>
              <a:rPr lang="de-DE" sz="2500" kern="1200" baseline="0" dirty="0">
                <a:solidFill>
                  <a:srgbClr val="000000"/>
                </a:solidFill>
                <a:latin typeface="Arial"/>
              </a:rPr>
              <a:t> quo </a:t>
            </a:r>
            <a:r>
              <a:rPr lang="de-DE" sz="2500" kern="1200" baseline="0" dirty="0" err="1">
                <a:solidFill>
                  <a:srgbClr val="000000"/>
                </a:solidFill>
                <a:latin typeface="Arial"/>
              </a:rPr>
              <a:t>quam</a:t>
            </a:r>
            <a:r>
              <a:rPr lang="de-DE" sz="2500" kern="1200" baseline="0" dirty="0">
                <a:solidFill>
                  <a:srgbClr val="000000"/>
                </a:solidFill>
                <a:latin typeface="Arial"/>
              </a:rPr>
              <a:t> quo </a:t>
            </a:r>
            <a:r>
              <a:rPr lang="de-DE" sz="2500" kern="1200" baseline="0" dirty="0" err="1">
                <a:solidFill>
                  <a:srgbClr val="000000"/>
                </a:solidFill>
                <a:latin typeface="Arial"/>
              </a:rPr>
              <a:t>ea</a:t>
            </a:r>
            <a:r>
              <a:rPr lang="de-DE" sz="2500" kern="1200" baseline="0" dirty="0">
                <a:solidFill>
                  <a:srgbClr val="000000"/>
                </a:solidFill>
                <a:latin typeface="Arial"/>
              </a:rPr>
              <a:t> </a:t>
            </a:r>
            <a:r>
              <a:rPr lang="de-DE" sz="2500" kern="1200" baseline="0" dirty="0" err="1">
                <a:solidFill>
                  <a:srgbClr val="000000"/>
                </a:solidFill>
                <a:latin typeface="Arial"/>
              </a:rPr>
              <a:t>voluptis</a:t>
            </a:r>
            <a:r>
              <a:rPr lang="de-DE" sz="2500" kern="1200" baseline="0" dirty="0">
                <a:solidFill>
                  <a:srgbClr val="000000"/>
                </a:solidFill>
                <a:latin typeface="Arial"/>
              </a:rPr>
              <a:t>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elitatur</a:t>
            </a:r>
            <a:r>
              <a:rPr lang="de-DE" sz="2500" kern="1200" baseline="0" dirty="0">
                <a:solidFill>
                  <a:srgbClr val="000000"/>
                </a:solidFill>
                <a:latin typeface="Arial"/>
              </a:rPr>
              <a:t>, ex </a:t>
            </a:r>
            <a:r>
              <a:rPr lang="de-DE" sz="2500" kern="1200" baseline="0" dirty="0" err="1">
                <a:solidFill>
                  <a:srgbClr val="000000"/>
                </a:solidFill>
                <a:latin typeface="Arial"/>
              </a:rPr>
              <a:t>experep</a:t>
            </a:r>
            <a:r>
              <a:rPr lang="de-DE" sz="2500" kern="1200" baseline="0" dirty="0">
                <a:solidFill>
                  <a:srgbClr val="000000"/>
                </a:solidFill>
                <a:latin typeface="Arial"/>
              </a:rPr>
              <a:t> </a:t>
            </a:r>
            <a:r>
              <a:rPr lang="de-DE" sz="2500" kern="1200" baseline="0" dirty="0" err="1">
                <a:solidFill>
                  <a:srgbClr val="000000"/>
                </a:solidFill>
                <a:latin typeface="Arial"/>
              </a:rPr>
              <a:t>elibus</a:t>
            </a:r>
            <a:r>
              <a:rPr lang="de-DE" sz="2500" kern="1200" baseline="0" dirty="0">
                <a:solidFill>
                  <a:srgbClr val="000000"/>
                </a:solidFill>
                <a:latin typeface="Arial"/>
              </a:rPr>
              <a:t>, </a:t>
            </a:r>
            <a:r>
              <a:rPr lang="de-DE" sz="2500" kern="1200" baseline="0" dirty="0" err="1">
                <a:solidFill>
                  <a:srgbClr val="000000"/>
                </a:solidFill>
                <a:latin typeface="Arial"/>
              </a:rPr>
              <a:t>officius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inciam</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tureictest</a:t>
            </a:r>
            <a:r>
              <a:rPr lang="de-DE" sz="2500" kern="1200" baseline="0" dirty="0">
                <a:solidFill>
                  <a:srgbClr val="000000"/>
                </a:solidFill>
                <a:latin typeface="Arial"/>
              </a:rPr>
              <a:t> </a:t>
            </a:r>
            <a:r>
              <a:rPr lang="de-DE" sz="2500" kern="1200" baseline="0" dirty="0" err="1">
                <a:solidFill>
                  <a:srgbClr val="000000"/>
                </a:solidFill>
                <a:latin typeface="Arial"/>
              </a:rPr>
              <a:t>vererenienda</a:t>
            </a:r>
            <a:r>
              <a:rPr lang="de-DE" sz="2500" kern="1200" baseline="0" dirty="0">
                <a:solidFill>
                  <a:srgbClr val="000000"/>
                </a:solidFill>
                <a:latin typeface="Arial"/>
              </a:rPr>
              <a:t> pro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ullande</a:t>
            </a:r>
            <a:r>
              <a:rPr lang="de-DE" sz="2500" kern="1200" baseline="0" dirty="0">
                <a:solidFill>
                  <a:srgbClr val="000000"/>
                </a:solidFill>
                <a:latin typeface="Arial"/>
              </a:rPr>
              <a:t> </a:t>
            </a:r>
            <a:r>
              <a:rPr lang="de-DE" sz="2500" kern="1200" baseline="0" dirty="0" err="1">
                <a:solidFill>
                  <a:srgbClr val="000000"/>
                </a:solidFill>
                <a:latin typeface="Arial"/>
              </a:rPr>
              <a:t>eaqui</a:t>
            </a:r>
            <a:r>
              <a:rPr lang="de-DE" sz="2500" kern="1200" baseline="0" dirty="0">
                <a:solidFill>
                  <a:srgbClr val="000000"/>
                </a:solidFill>
                <a:latin typeface="Arial"/>
              </a:rPr>
              <a:t> </a:t>
            </a:r>
            <a:r>
              <a:rPr lang="de-DE" sz="2500" kern="1200" baseline="0" dirty="0" err="1">
                <a:solidFill>
                  <a:srgbClr val="000000"/>
                </a:solidFill>
                <a:latin typeface="Arial"/>
              </a:rPr>
              <a:t>toritionsed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voloriorem</a:t>
            </a:r>
            <a:r>
              <a:rPr lang="de-DE" sz="2500" kern="1200" baseline="0" dirty="0">
                <a:solidFill>
                  <a:srgbClr val="000000"/>
                </a:solidFill>
                <a:latin typeface="Arial"/>
              </a:rPr>
              <a:t> </a:t>
            </a:r>
            <a:r>
              <a:rPr lang="de-DE" sz="2500" kern="1200" baseline="0" dirty="0" err="1">
                <a:solidFill>
                  <a:srgbClr val="000000"/>
                </a:solidFill>
                <a:latin typeface="Arial"/>
              </a:rPr>
              <a:t>harum</a:t>
            </a:r>
            <a:r>
              <a:rPr lang="de-DE" sz="2500" kern="1200" baseline="0" dirty="0">
                <a:solidFill>
                  <a:srgbClr val="000000"/>
                </a:solidFill>
                <a:latin typeface="Arial"/>
              </a:rPr>
              <a:t> am </a:t>
            </a:r>
            <a:r>
              <a:rPr lang="de-DE" sz="2500" kern="1200" baseline="0" dirty="0" err="1">
                <a:solidFill>
                  <a:srgbClr val="000000"/>
                </a:solidFill>
                <a:latin typeface="Arial"/>
              </a:rPr>
              <a:t>sitiossiti</a:t>
            </a:r>
            <a:r>
              <a:rPr lang="de-DE" sz="2500" kern="1200" baseline="0" dirty="0">
                <a:solidFill>
                  <a:srgbClr val="000000"/>
                </a:solidFill>
                <a:latin typeface="Arial"/>
              </a:rPr>
              <a:t> </a:t>
            </a:r>
            <a:r>
              <a:rPr lang="de-DE" sz="2500" kern="1200" baseline="0" dirty="0" err="1">
                <a:solidFill>
                  <a:srgbClr val="000000"/>
                </a:solidFill>
                <a:latin typeface="Arial"/>
              </a:rPr>
              <a:t>ilit</a:t>
            </a:r>
            <a:r>
              <a:rPr lang="de-DE" sz="2500" kern="1200" baseline="0" dirty="0">
                <a:solidFill>
                  <a:srgbClr val="000000"/>
                </a:solidFill>
                <a:latin typeface="Arial"/>
              </a:rPr>
              <a:t> </a:t>
            </a:r>
            <a:r>
              <a:rPr lang="de-DE" sz="2500" kern="1200" baseline="0" dirty="0" err="1">
                <a:solidFill>
                  <a:srgbClr val="000000"/>
                </a:solidFill>
                <a:latin typeface="Arial"/>
              </a:rPr>
              <a:t>mollorum</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eatias</a:t>
            </a:r>
            <a:r>
              <a:rPr lang="de-DE" sz="2500" kern="1200" baseline="0" dirty="0">
                <a:solidFill>
                  <a:srgbClr val="000000"/>
                </a:solidFill>
                <a:latin typeface="Arial"/>
              </a:rPr>
              <a:t> </a:t>
            </a:r>
            <a:r>
              <a:rPr lang="de-DE" sz="2500" kern="1200" baseline="0" dirty="0" err="1">
                <a:solidFill>
                  <a:srgbClr val="000000"/>
                </a:solidFill>
                <a:latin typeface="Arial"/>
              </a:rPr>
              <a:t>sim</a:t>
            </a:r>
            <a:r>
              <a:rPr lang="de-DE" sz="2500" kern="1200" baseline="0" dirty="0">
                <a:solidFill>
                  <a:srgbClr val="000000"/>
                </a:solidFill>
                <a:latin typeface="Arial"/>
              </a:rPr>
              <a: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mint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plitasped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volesti</a:t>
            </a:r>
            <a:r>
              <a:rPr lang="de-DE" sz="2500" kern="1200" baseline="0" dirty="0">
                <a:solidFill>
                  <a:srgbClr val="000000"/>
                </a:solidFill>
                <a:latin typeface="Arial"/>
              </a:rPr>
              <a:t> </a:t>
            </a:r>
            <a:r>
              <a:rPr lang="de-DE" sz="2500" kern="1200" baseline="0" dirty="0" err="1">
                <a:solidFill>
                  <a:srgbClr val="000000"/>
                </a:solidFill>
                <a:latin typeface="Arial"/>
              </a:rPr>
              <a:t>quamusa</a:t>
            </a:r>
            <a:r>
              <a:rPr lang="de-DE" sz="2500" kern="1200" baseline="0" dirty="0">
                <a:solidFill>
                  <a:srgbClr val="000000"/>
                </a:solidFill>
                <a:latin typeface="Arial"/>
              </a:rPr>
              <a:t> </a:t>
            </a:r>
            <a:r>
              <a:rPr lang="de-DE" sz="2500" kern="1200" baseline="0" dirty="0" err="1">
                <a:solidFill>
                  <a:srgbClr val="000000"/>
                </a:solidFill>
                <a:latin typeface="Arial"/>
              </a:rPr>
              <a:t>verionseque</a:t>
            </a:r>
            <a:r>
              <a:rPr lang="de-DE" sz="2500" kern="1200" baseline="0" dirty="0">
                <a:solidFill>
                  <a:srgbClr val="000000"/>
                </a:solidFill>
                <a:latin typeface="Arial"/>
              </a:rPr>
              <a:t> </a:t>
            </a:r>
            <a:r>
              <a:rPr lang="de-DE" sz="2500" kern="1200" baseline="0" dirty="0" err="1">
                <a:solidFill>
                  <a:srgbClr val="000000"/>
                </a:solidFill>
                <a:latin typeface="Arial"/>
              </a:rPr>
              <a:t>senim</a:t>
            </a:r>
            <a:r>
              <a:rPr lang="de-DE" sz="2500" kern="1200" baseline="0" dirty="0">
                <a:solidFill>
                  <a:srgbClr val="000000"/>
                </a:solidFill>
                <a:latin typeface="Arial"/>
              </a:rPr>
              <a:t> et </a:t>
            </a:r>
            <a:r>
              <a:rPr lang="de-DE" sz="2500" kern="1200" baseline="0" dirty="0" err="1">
                <a:solidFill>
                  <a:srgbClr val="000000"/>
                </a:solidFill>
                <a:latin typeface="Arial"/>
              </a:rPr>
              <a:t>excea</a:t>
            </a:r>
            <a:r>
              <a:rPr lang="de-DE" sz="2500" kern="1200" baseline="0" dirty="0">
                <a:solidFill>
                  <a:srgbClr val="000000"/>
                </a:solidFill>
                <a:latin typeface="Arial"/>
              </a:rPr>
              <a:t> </a:t>
            </a:r>
            <a:r>
              <a:rPr lang="de-DE" sz="2500" kern="1200" baseline="0" dirty="0" err="1">
                <a:solidFill>
                  <a:srgbClr val="000000"/>
                </a:solidFill>
                <a:latin typeface="Arial"/>
              </a:rPr>
              <a:t>verchil</a:t>
            </a:r>
            <a:r>
              <a:rPr lang="de-DE" sz="2500" kern="1200" baseline="0" dirty="0">
                <a:solidFill>
                  <a:srgbClr val="000000"/>
                </a:solidFill>
                <a:latin typeface="Arial"/>
              </a:rPr>
              <a:t> ex et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omnim</a:t>
            </a:r>
            <a:r>
              <a:rPr lang="de-DE" sz="2500" kern="1200" baseline="0" dirty="0">
                <a:solidFill>
                  <a:srgbClr val="000000"/>
                </a:solidFill>
                <a:latin typeface="Arial"/>
              </a:rPr>
              <a:t> </a:t>
            </a:r>
            <a:r>
              <a:rPr lang="de-DE" sz="2500" kern="1200" baseline="0" dirty="0" err="1">
                <a:solidFill>
                  <a:srgbClr val="000000"/>
                </a:solidFill>
                <a:latin typeface="Arial"/>
              </a:rPr>
              <a:t>quunt</a:t>
            </a:r>
            <a:r>
              <a:rPr lang="de-DE" sz="2500" kern="1200" baseline="0" dirty="0">
                <a:solidFill>
                  <a:srgbClr val="000000"/>
                </a:solidFill>
                <a:latin typeface="Arial"/>
              </a:rPr>
              <a:t> ex </a:t>
            </a:r>
            <a:r>
              <a:rPr lang="de-DE" sz="2500" kern="1200" baseline="0" dirty="0" err="1">
                <a:solidFill>
                  <a:srgbClr val="000000"/>
                </a:solidFill>
                <a:latin typeface="Arial"/>
              </a:rPr>
              <a:t>exped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doloresed</a:t>
            </a:r>
            <a:r>
              <a:rPr lang="de-DE" sz="2500" kern="1200" baseline="0" dirty="0">
                <a:solidFill>
                  <a:srgbClr val="000000"/>
                </a:solidFill>
                <a:latin typeface="Arial"/>
              </a:rPr>
              <a:t> </a:t>
            </a:r>
            <a:r>
              <a:rPr lang="de-DE" sz="2500" kern="1200" baseline="0" dirty="0" err="1">
                <a:solidFill>
                  <a:srgbClr val="000000"/>
                </a:solidFill>
                <a:latin typeface="Arial"/>
              </a:rPr>
              <a:t>quam</a:t>
            </a:r>
            <a:r>
              <a:rPr lang="de-DE" sz="2500" kern="1200" baseline="0" dirty="0">
                <a:solidFill>
                  <a:srgbClr val="000000"/>
                </a:solidFill>
                <a:latin typeface="Arial"/>
              </a:rPr>
              <a:t> </a:t>
            </a:r>
            <a:r>
              <a:rPr lang="de-DE" sz="2500" kern="1200" baseline="0" dirty="0" err="1">
                <a:solidFill>
                  <a:srgbClr val="000000"/>
                </a:solidFill>
                <a:latin typeface="Arial"/>
              </a:rPr>
              <a:t>fugiamus</a:t>
            </a:r>
            <a:r>
              <a:rPr lang="de-DE" sz="2500" kern="1200" baseline="0" dirty="0">
                <a:solidFill>
                  <a:srgbClr val="000000"/>
                </a:solidFill>
                <a:latin typeface="Arial"/>
              </a:rPr>
              <a:t> </a:t>
            </a:r>
            <a:r>
              <a:rPr lang="de-DE" sz="2500" kern="1200" baseline="0" dirty="0" err="1">
                <a:solidFill>
                  <a:srgbClr val="000000"/>
                </a:solidFill>
                <a:latin typeface="Arial"/>
              </a:rPr>
              <a:t>reperem</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ipsam</a:t>
            </a:r>
            <a:r>
              <a:rPr lang="de-DE" sz="2500" kern="1200" baseline="0" dirty="0">
                <a:solidFill>
                  <a:srgbClr val="000000"/>
                </a:solidFill>
                <a:latin typeface="Arial"/>
              </a:rPr>
              <a:t> </a:t>
            </a:r>
            <a:r>
              <a:rPr lang="de-DE" sz="2500" kern="1200" baseline="0" dirty="0" err="1">
                <a:solidFill>
                  <a:srgbClr val="000000"/>
                </a:solidFill>
                <a:latin typeface="Arial"/>
              </a:rPr>
              <a:t>audi</a:t>
            </a:r>
            <a:r>
              <a:rPr lang="de-DE" sz="2500" kern="1200" baseline="0" dirty="0">
                <a:solidFill>
                  <a:srgbClr val="000000"/>
                </a:solidFill>
                <a:latin typeface="Arial"/>
              </a:rPr>
              <a:t> </a:t>
            </a:r>
            <a:r>
              <a:rPr lang="de-DE" sz="2500" kern="1200" baseline="0" dirty="0" err="1">
                <a:solidFill>
                  <a:srgbClr val="000000"/>
                </a:solidFill>
                <a:latin typeface="Arial"/>
              </a:rPr>
              <a:t>apicili</a:t>
            </a:r>
            <a:r>
              <a:rPr lang="de-DE" sz="2500" kern="1200" baseline="0" dirty="0">
                <a:solidFill>
                  <a:srgbClr val="000000"/>
                </a:solidFill>
                <a:latin typeface="Arial"/>
              </a:rPr>
              <a:t> </a:t>
            </a:r>
            <a:r>
              <a:rPr lang="de-DE" sz="2500" kern="1200" baseline="0" dirty="0" err="1">
                <a:solidFill>
                  <a:srgbClr val="000000"/>
                </a:solidFill>
                <a:latin typeface="Arial"/>
              </a:rPr>
              <a:t>busam</a:t>
            </a:r>
            <a:r>
              <a:rPr lang="de-DE" sz="2500" kern="1200" baseline="0" dirty="0">
                <a:solidFill>
                  <a:srgbClr val="000000"/>
                </a:solidFill>
                <a:latin typeface="Arial"/>
              </a:rPr>
              <a:t>, </a:t>
            </a:r>
            <a:r>
              <a:rPr lang="de-DE" sz="2500" kern="1200" baseline="0" dirty="0" err="1">
                <a:solidFill>
                  <a:srgbClr val="000000"/>
                </a:solidFill>
                <a:latin typeface="Arial"/>
              </a:rPr>
              <a:t>eostionsedi</a:t>
            </a:r>
            <a:r>
              <a:rPr lang="de-DE" sz="2500" kern="1200" baseline="0" dirty="0">
                <a:solidFill>
                  <a:srgbClr val="000000"/>
                </a:solidFill>
                <a:latin typeface="Arial"/>
              </a:rPr>
              <a:t> </a:t>
            </a:r>
            <a:r>
              <a:rPr lang="de-DE" sz="2500" kern="1200" baseline="0" dirty="0" err="1">
                <a:solidFill>
                  <a:srgbClr val="000000"/>
                </a:solidFill>
                <a:latin typeface="Arial"/>
              </a:rPr>
              <a:t>doluptiur</a:t>
            </a:r>
            <a:r>
              <a:rPr lang="de-DE" sz="2500" kern="1200" baseline="0" dirty="0">
                <a:solidFill>
                  <a:srgbClr val="000000"/>
                </a:solidFill>
                <a:latin typeface="Arial"/>
              </a:rPr>
              <a:t> </a:t>
            </a:r>
            <a:r>
              <a:rPr lang="de-DE" sz="2500" kern="1200" baseline="0" dirty="0" err="1">
                <a:solidFill>
                  <a:srgbClr val="000000"/>
                </a:solidFill>
                <a:latin typeface="Arial"/>
              </a:rPr>
              <a:t>restestia</a:t>
            </a:r>
            <a:r>
              <a:rPr lang="de-DE" sz="2500" kern="1200" baseline="0" dirty="0">
                <a:solidFill>
                  <a:srgbClr val="000000"/>
                </a:solidFill>
                <a:latin typeface="Arial"/>
              </a:rPr>
              <a:t> </a:t>
            </a:r>
            <a:r>
              <a:rPr lang="de-DE" sz="2500" kern="1200" baseline="0" dirty="0" err="1">
                <a:solidFill>
                  <a:srgbClr val="000000"/>
                </a:solidFill>
                <a:latin typeface="Arial"/>
              </a:rPr>
              <a:t>volent</a:t>
            </a:r>
            <a:r>
              <a:rPr lang="de-DE" sz="2500" kern="1200" baseline="0" dirty="0">
                <a:solidFill>
                  <a:srgbClr val="000000"/>
                </a:solidFill>
                <a:latin typeface="Arial"/>
              </a:rPr>
              <a:t> </a:t>
            </a:r>
            <a:r>
              <a:rPr lang="de-DE" sz="2500" kern="1200" baseline="0" dirty="0" err="1">
                <a:solidFill>
                  <a:srgbClr val="000000"/>
                </a:solidFill>
                <a:latin typeface="Arial"/>
              </a:rPr>
              <a:t>pra</a:t>
            </a:r>
            <a:r>
              <a:rPr lang="de-DE" sz="2500" kern="1200" baseline="0" dirty="0">
                <a:solidFill>
                  <a:srgbClr val="000000"/>
                </a:solidFill>
                <a:latin typeface="Arial"/>
              </a:rPr>
              <a:t> </a:t>
            </a:r>
            <a:r>
              <a:rPr lang="de-DE" sz="2500" kern="1200" baseline="0" dirty="0" err="1">
                <a:solidFill>
                  <a:srgbClr val="000000"/>
                </a:solidFill>
                <a:latin typeface="Arial"/>
              </a:rPr>
              <a:t>denda</a:t>
            </a:r>
            <a:r>
              <a:rPr lang="de-DE" sz="2500" kern="1200" baseline="0" dirty="0">
                <a:solidFill>
                  <a:srgbClr val="000000"/>
                </a:solidFill>
                <a:latin typeface="Arial"/>
              </a:rPr>
              <a:t> </a:t>
            </a:r>
            <a:r>
              <a:rPr lang="de-DE" sz="2500" kern="1200" baseline="0" dirty="0" err="1">
                <a:solidFill>
                  <a:srgbClr val="000000"/>
                </a:solidFill>
                <a:latin typeface="Arial"/>
              </a:rPr>
              <a:t>iur</a:t>
            </a:r>
            <a:r>
              <a:rPr lang="de-DE" sz="2500" kern="1200" baseline="0" dirty="0">
                <a:solidFill>
                  <a:srgbClr val="000000"/>
                </a:solidFill>
                <a:latin typeface="Arial"/>
              </a:rPr>
              <a:t>? </a:t>
            </a:r>
            <a:r>
              <a:rPr lang="de-DE" sz="2500" kern="1200" baseline="0" dirty="0" err="1">
                <a:solidFill>
                  <a:srgbClr val="000000"/>
                </a:solidFill>
                <a:latin typeface="Arial"/>
              </a:rPr>
              <a:t>Quia</a:t>
            </a:r>
            <a:r>
              <a:rPr lang="de-DE" sz="2500" kern="1200" baseline="0" dirty="0">
                <a:solidFill>
                  <a:srgbClr val="000000"/>
                </a:solidFill>
                <a:latin typeface="Arial"/>
              </a:rPr>
              <a:t> </a:t>
            </a:r>
            <a:r>
              <a:rPr lang="de-DE" sz="2500" kern="1200" baseline="0" dirty="0" err="1">
                <a:solidFill>
                  <a:srgbClr val="000000"/>
                </a:solidFill>
                <a:latin typeface="Arial"/>
              </a:rPr>
              <a:t>verspel</a:t>
            </a:r>
            <a:r>
              <a:rPr lang="de-DE" sz="2500" kern="1200" baseline="0" dirty="0">
                <a:solidFill>
                  <a:srgbClr val="000000"/>
                </a:solidFill>
                <a:latin typeface="Arial"/>
              </a:rPr>
              <a:t> </a:t>
            </a:r>
            <a:r>
              <a:rPr lang="de-DE" sz="2500" kern="1200" baseline="0" dirty="0" err="1">
                <a:solidFill>
                  <a:srgbClr val="000000"/>
                </a:solidFill>
                <a:latin typeface="Arial"/>
              </a:rPr>
              <a:t>luptur</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utempor</a:t>
            </a:r>
            <a:r>
              <a:rPr lang="de-DE" sz="2500" kern="1200" baseline="0" dirty="0">
                <a:solidFill>
                  <a:srgbClr val="000000"/>
                </a:solidFill>
                <a:latin typeface="Arial"/>
              </a:rPr>
              <a:t> </a:t>
            </a:r>
            <a:r>
              <a:rPr lang="de-DE" sz="2500" kern="1200" baseline="0" dirty="0" err="1">
                <a:solidFill>
                  <a:srgbClr val="000000"/>
                </a:solidFill>
                <a:latin typeface="Arial"/>
              </a:rPr>
              <a:t>rovitat</a:t>
            </a:r>
            <a:r>
              <a:rPr lang="de-DE" sz="2500" kern="1200" baseline="0" dirty="0">
                <a:solidFill>
                  <a:srgbClr val="000000"/>
                </a:solidFill>
                <a:latin typeface="Arial"/>
              </a:rPr>
              <a:t> </a:t>
            </a:r>
            <a:r>
              <a:rPr lang="de-DE" sz="2500" kern="1200" baseline="0" dirty="0" err="1">
                <a:solidFill>
                  <a:srgbClr val="000000"/>
                </a:solidFill>
                <a:latin typeface="Arial"/>
              </a:rPr>
              <a:t>isquidi</a:t>
            </a:r>
            <a:r>
              <a:rPr lang="de-DE" sz="2500" kern="1200" baseline="0" dirty="0">
                <a:solidFill>
                  <a:srgbClr val="000000"/>
                </a:solidFill>
                <a:latin typeface="Arial"/>
              </a:rPr>
              <a:t> </a:t>
            </a:r>
            <a:r>
              <a:rPr lang="de-DE" sz="2500" kern="1200" baseline="0" dirty="0" err="1">
                <a:solidFill>
                  <a:srgbClr val="000000"/>
                </a:solidFill>
                <a:latin typeface="Arial"/>
              </a:rPr>
              <a:t>gendus</a:t>
            </a:r>
            <a:r>
              <a:rPr lang="de-DE" sz="2500" kern="1200" baseline="0" dirty="0">
                <a:solidFill>
                  <a:srgbClr val="000000"/>
                </a:solidFill>
                <a:latin typeface="Arial"/>
              </a:rPr>
              <a:t> </a:t>
            </a:r>
            <a:r>
              <a:rPr lang="de-DE" sz="2500" kern="1200" baseline="0" dirty="0" err="1">
                <a:solidFill>
                  <a:srgbClr val="000000"/>
                </a:solidFill>
                <a:latin typeface="Arial"/>
              </a:rPr>
              <a:t>voluptaecae</a:t>
            </a:r>
            <a:r>
              <a:rPr lang="de-DE" sz="2500" kern="1200" baseline="0" dirty="0">
                <a:solidFill>
                  <a:srgbClr val="000000"/>
                </a:solidFill>
                <a:latin typeface="Arial"/>
              </a:rPr>
              <a:t>. </a:t>
            </a:r>
            <a:r>
              <a:rPr lang="de-DE" sz="2500" kern="1200" baseline="0" dirty="0" err="1">
                <a:solidFill>
                  <a:srgbClr val="000000"/>
                </a:solidFill>
                <a:latin typeface="Arial"/>
              </a:rPr>
              <a:t>Itatem</a:t>
            </a:r>
            <a:r>
              <a:rPr lang="de-DE" sz="2500" kern="1200" baseline="0" dirty="0">
                <a:solidFill>
                  <a:srgbClr val="000000"/>
                </a:solidFill>
                <a:latin typeface="Arial"/>
              </a:rPr>
              <a:t> quo </a:t>
            </a:r>
            <a:r>
              <a:rPr lang="de-DE" sz="2500" kern="1200" baseline="0" dirty="0" err="1">
                <a:solidFill>
                  <a:srgbClr val="000000"/>
                </a:solidFill>
                <a:latin typeface="Arial"/>
              </a:rPr>
              <a:t>conectis</a:t>
            </a:r>
            <a:r>
              <a:rPr lang="de-DE" sz="2500" kern="1200" baseline="0" dirty="0">
                <a:solidFill>
                  <a:srgbClr val="000000"/>
                </a:solidFill>
                <a:latin typeface="Arial"/>
              </a:rPr>
              <a:t> </a:t>
            </a:r>
            <a:r>
              <a:rPr lang="de-DE" sz="2500" kern="1200" baseline="0" dirty="0" err="1">
                <a:solidFill>
                  <a:srgbClr val="000000"/>
                </a:solidFill>
                <a:latin typeface="Arial"/>
              </a:rPr>
              <a:t>molore</a:t>
            </a:r>
            <a:r>
              <a:rPr lang="de-DE" sz="2500" kern="1200" baseline="0" dirty="0">
                <a:solidFill>
                  <a:srgbClr val="000000"/>
                </a:solidFill>
                <a:latin typeface="Arial"/>
              </a:rPr>
              <a:t> </a:t>
            </a:r>
            <a:r>
              <a:rPr lang="de-DE" sz="2500" kern="1200" baseline="0" dirty="0" err="1">
                <a:solidFill>
                  <a:srgbClr val="000000"/>
                </a:solidFill>
                <a:latin typeface="Arial"/>
              </a:rPr>
              <a:t>cuptatur</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a:t>
            </a:r>
          </a:p>
          <a:p>
            <a:pPr rtl="0"/>
            <a:r>
              <a:rPr lang="de-DE" sz="2500" kern="1200" baseline="0" dirty="0" err="1">
                <a:solidFill>
                  <a:srgbClr val="000000"/>
                </a:solidFill>
                <a:latin typeface="Arial"/>
              </a:rPr>
              <a:t>Xerro</a:t>
            </a:r>
            <a:r>
              <a:rPr lang="de-DE" sz="2500" kern="1200" baseline="0" dirty="0">
                <a:solidFill>
                  <a:srgbClr val="000000"/>
                </a:solidFill>
                <a:latin typeface="Arial"/>
              </a:rPr>
              <a:t> et </a:t>
            </a:r>
            <a:r>
              <a:rPr lang="de-DE" sz="2500" kern="1200" baseline="0" dirty="0" err="1">
                <a:solidFill>
                  <a:srgbClr val="000000"/>
                </a:solidFill>
                <a:latin typeface="Arial"/>
              </a:rPr>
              <a:t>elesciam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am </a:t>
            </a:r>
            <a:r>
              <a:rPr lang="de-DE" sz="2500" kern="1200" baseline="0" dirty="0" err="1">
                <a:solidFill>
                  <a:srgbClr val="000000"/>
                </a:solidFill>
                <a:latin typeface="Arial"/>
              </a:rPr>
              <a:t>videlessi</a:t>
            </a:r>
            <a:r>
              <a:rPr lang="de-DE" sz="2500" kern="1200" baseline="0" dirty="0">
                <a:solidFill>
                  <a:srgbClr val="000000"/>
                </a:solidFill>
                <a:latin typeface="Arial"/>
              </a:rPr>
              <a:t> </a:t>
            </a:r>
            <a:r>
              <a:rPr lang="de-DE" sz="2500" kern="1200" baseline="0" dirty="0" err="1">
                <a:solidFill>
                  <a:srgbClr val="000000"/>
                </a:solidFill>
                <a:latin typeface="Arial"/>
              </a:rPr>
              <a:t>accus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p>
          <a:p>
            <a:pPr rtl="0"/>
            <a:r>
              <a:rPr lang="de-DE" sz="2500" kern="1200" baseline="0" dirty="0" err="1">
                <a:solidFill>
                  <a:srgbClr val="000000"/>
                </a:solidFill>
                <a:latin typeface="Arial"/>
              </a:rPr>
              <a:t>omnient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laccum</a:t>
            </a:r>
            <a:r>
              <a:rPr lang="de-DE" sz="2500" kern="1200" baseline="0" dirty="0">
                <a:solidFill>
                  <a:srgbClr val="000000"/>
                </a:solidFill>
                <a:latin typeface="Arial"/>
              </a:rPr>
              <a:t> </a:t>
            </a:r>
            <a:r>
              <a:rPr lang="de-DE" sz="2500" kern="1200" baseline="0" dirty="0" err="1">
                <a:solidFill>
                  <a:srgbClr val="000000"/>
                </a:solidFill>
                <a:latin typeface="Arial"/>
              </a:rPr>
              <a:t>ernation</a:t>
            </a:r>
            <a:r>
              <a:rPr lang="de-DE" sz="2500" kern="1200" baseline="0" dirty="0">
                <a:solidFill>
                  <a:srgbClr val="000000"/>
                </a:solidFill>
                <a:latin typeface="Arial"/>
              </a:rPr>
              <a:t> </a:t>
            </a:r>
            <a:r>
              <a:rPr lang="de-DE" sz="2500" kern="1200" baseline="0" dirty="0" err="1">
                <a:solidFill>
                  <a:srgbClr val="000000"/>
                </a:solidFill>
                <a:latin typeface="Arial"/>
              </a:rPr>
              <a:t>cus</a:t>
            </a:r>
            <a:r>
              <a:rPr lang="de-DE" sz="2500" kern="1200" baseline="0" dirty="0">
                <a:solidFill>
                  <a:srgbClr val="000000"/>
                </a:solidFill>
                <a:latin typeface="Arial"/>
              </a:rPr>
              <a:t> </a:t>
            </a:r>
            <a:r>
              <a:rPr lang="de-DE" sz="2500" kern="1200" baseline="0" dirty="0" err="1">
                <a:solidFill>
                  <a:srgbClr val="000000"/>
                </a:solidFill>
                <a:latin typeface="Arial"/>
              </a:rPr>
              <a:t>explictur</a:t>
            </a:r>
            <a:r>
              <a:rPr lang="de-DE" sz="2500" kern="1200" baseline="0" dirty="0">
                <a:solidFill>
                  <a:srgbClr val="000000"/>
                </a:solidFill>
                <a:latin typeface="Arial"/>
              </a:rPr>
              <a:t>? </a:t>
            </a:r>
            <a:r>
              <a:rPr lang="de-DE" sz="2500" kern="1200" baseline="0" dirty="0" err="1">
                <a:solidFill>
                  <a:srgbClr val="000000"/>
                </a:solidFill>
                <a:latin typeface="Arial"/>
              </a:rPr>
              <a:t>Abori</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molut</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quiamus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eaquis</a:t>
            </a:r>
            <a:r>
              <a:rPr lang="de-DE" sz="2500" kern="1200" baseline="0" dirty="0">
                <a:solidFill>
                  <a:srgbClr val="000000"/>
                </a:solidFill>
                <a:latin typeface="Arial"/>
              </a:rPr>
              <a:t> </a:t>
            </a:r>
            <a:r>
              <a:rPr lang="de-DE" sz="2500" kern="1200" baseline="0" dirty="0" err="1">
                <a:solidFill>
                  <a:srgbClr val="000000"/>
                </a:solidFill>
                <a:latin typeface="Arial"/>
              </a:rPr>
              <a:t>venis</a:t>
            </a:r>
            <a:r>
              <a:rPr lang="de-DE" sz="2500" kern="1200" baseline="0" dirty="0">
                <a:solidFill>
                  <a:srgbClr val="000000"/>
                </a:solidFill>
                <a:latin typeface="Arial"/>
              </a:rPr>
              <a:t> </a:t>
            </a:r>
            <a:r>
              <a:rPr lang="de-DE" sz="2500" kern="1200" baseline="0" dirty="0" err="1">
                <a:solidFill>
                  <a:srgbClr val="000000"/>
                </a:solidFill>
                <a:latin typeface="Arial"/>
              </a:rPr>
              <a:t>quibus</a:t>
            </a:r>
            <a:r>
              <a:rPr lang="de-DE" sz="2500" kern="1200" baseline="0" dirty="0">
                <a:solidFill>
                  <a:srgbClr val="000000"/>
                </a:solidFill>
                <a:latin typeface="Arial"/>
              </a:rPr>
              <a:t> in es et </a:t>
            </a:r>
            <a:r>
              <a:rPr lang="de-DE" sz="2500" kern="1200" baseline="0" dirty="0" err="1">
                <a:solidFill>
                  <a:srgbClr val="000000"/>
                </a:solidFill>
                <a:latin typeface="Arial"/>
              </a:rPr>
              <a:t>aligent</a:t>
            </a:r>
            <a:r>
              <a:rPr lang="de-DE" sz="2500" kern="1200" baseline="0" dirty="0">
                <a:solidFill>
                  <a:srgbClr val="000000"/>
                </a:solidFill>
                <a:latin typeface="Arial"/>
              </a:rPr>
              <a:t>.</a:t>
            </a:r>
          </a:p>
          <a:p>
            <a:pPr rtl="0"/>
            <a:r>
              <a:rPr lang="de-DE" sz="2500" kern="1200" baseline="0" dirty="0" err="1">
                <a:solidFill>
                  <a:srgbClr val="000000"/>
                </a:solidFill>
                <a:latin typeface="Arial"/>
              </a:rPr>
              <a:t>Niat</a:t>
            </a:r>
            <a:r>
              <a:rPr lang="de-DE" sz="2500" kern="1200" baseline="0" dirty="0">
                <a:solidFill>
                  <a:srgbClr val="000000"/>
                </a:solidFill>
                <a:latin typeface="Arial"/>
              </a:rPr>
              <a:t> </a:t>
            </a:r>
            <a:r>
              <a:rPr lang="de-DE" sz="2500" kern="1200" baseline="0" dirty="0" err="1">
                <a:solidFill>
                  <a:srgbClr val="000000"/>
                </a:solidFill>
                <a:latin typeface="Arial"/>
              </a:rPr>
              <a:t>harchillis</a:t>
            </a:r>
            <a:r>
              <a:rPr lang="de-DE" sz="2500" kern="1200" baseline="0" dirty="0">
                <a:solidFill>
                  <a:srgbClr val="000000"/>
                </a:solidFill>
                <a:latin typeface="Arial"/>
              </a:rPr>
              <a:t> </a:t>
            </a:r>
            <a:r>
              <a:rPr lang="de-DE" sz="2500" kern="1200" baseline="0" dirty="0" err="1">
                <a:solidFill>
                  <a:srgbClr val="000000"/>
                </a:solidFill>
                <a:latin typeface="Arial"/>
              </a:rPr>
              <a:t>cullate</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aboreperia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doluptam</a:t>
            </a:r>
            <a:r>
              <a:rPr lang="de-DE" sz="2500" kern="1200" baseline="0" dirty="0">
                <a:solidFill>
                  <a:srgbClr val="000000"/>
                </a:solidFill>
                <a:latin typeface="Arial"/>
              </a:rPr>
              <a:t> </a:t>
            </a:r>
            <a:r>
              <a:rPr lang="de-DE" sz="2500" kern="1200" baseline="0" dirty="0" err="1">
                <a:solidFill>
                  <a:srgbClr val="000000"/>
                </a:solidFill>
                <a:latin typeface="Arial"/>
              </a:rPr>
              <a:t>faccabo</a:t>
            </a:r>
            <a:r>
              <a:rPr lang="de-DE" sz="2500" kern="1200" baseline="0" dirty="0">
                <a:solidFill>
                  <a:srgbClr val="000000"/>
                </a:solidFill>
                <a:latin typeface="Arial"/>
              </a:rPr>
              <a:t>. </a:t>
            </a:r>
            <a:r>
              <a:rPr lang="de-DE" sz="2500" kern="1200" baseline="0" dirty="0" err="1">
                <a:solidFill>
                  <a:srgbClr val="000000"/>
                </a:solidFill>
                <a:latin typeface="Arial"/>
              </a:rPr>
              <a:t>Otam</a:t>
            </a:r>
            <a:r>
              <a:rPr lang="de-DE" sz="2500" kern="1200" baseline="0" dirty="0">
                <a:solidFill>
                  <a:srgbClr val="000000"/>
                </a:solidFill>
                <a:latin typeface="Arial"/>
              </a:rPr>
              <a:t> </a:t>
            </a:r>
            <a:r>
              <a:rPr lang="de-DE" sz="2500" kern="1200" baseline="0" dirty="0" err="1">
                <a:solidFill>
                  <a:srgbClr val="000000"/>
                </a:solidFill>
                <a:latin typeface="Arial"/>
              </a:rPr>
              <a:t>iniminventur</a:t>
            </a:r>
            <a:r>
              <a:rPr lang="de-DE" sz="2500" kern="1200" baseline="0" dirty="0">
                <a:solidFill>
                  <a:srgbClr val="000000"/>
                </a:solidFill>
                <a:latin typeface="Arial"/>
              </a:rPr>
              <a:t>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none</a:t>
            </a:r>
            <a:r>
              <a:rPr lang="de-DE" sz="2500" kern="1200" baseline="0" dirty="0">
                <a:solidFill>
                  <a:srgbClr val="000000"/>
                </a:solidFill>
                <a:latin typeface="Arial"/>
              </a:rPr>
              <a:t> </a:t>
            </a:r>
            <a:r>
              <a:rPr lang="de-DE" sz="2500" kern="1200" baseline="0" dirty="0" err="1">
                <a:solidFill>
                  <a:srgbClr val="000000"/>
                </a:solidFill>
                <a:latin typeface="Arial"/>
              </a:rPr>
              <a:t>net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accum</a:t>
            </a:r>
            <a:r>
              <a:rPr lang="de-DE" sz="2500" kern="1200" baseline="0" dirty="0">
                <a:solidFill>
                  <a:srgbClr val="000000"/>
                </a:solidFill>
                <a:latin typeface="Arial"/>
              </a:rPr>
              <a:t>, </a:t>
            </a:r>
            <a:r>
              <a:rPr lang="de-DE" sz="2500" kern="1200" baseline="0" dirty="0" err="1">
                <a:solidFill>
                  <a:srgbClr val="000000"/>
                </a:solidFill>
                <a:latin typeface="Arial"/>
              </a:rPr>
              <a:t>nimet</a:t>
            </a:r>
            <a:r>
              <a:rPr lang="de-DE" sz="2500" kern="1200" baseline="0" dirty="0">
                <a:solidFill>
                  <a:srgbClr val="000000"/>
                </a:solidFill>
                <a:latin typeface="Arial"/>
              </a:rPr>
              <a:t> </a:t>
            </a:r>
            <a:r>
              <a:rPr lang="de-DE" sz="2500" kern="1200" baseline="0" dirty="0" err="1">
                <a:solidFill>
                  <a:srgbClr val="000000"/>
                </a:solidFill>
                <a:latin typeface="Arial"/>
              </a:rPr>
              <a:t>officimi</a:t>
            </a:r>
            <a:r>
              <a:rPr lang="de-DE" sz="2500" kern="1200" baseline="0" dirty="0">
                <a:solidFill>
                  <a:srgbClr val="000000"/>
                </a:solidFill>
                <a:latin typeface="Arial"/>
              </a:rPr>
              <a:t>, </a:t>
            </a:r>
            <a:r>
              <a:rPr lang="de-DE" sz="2500" kern="1200" baseline="0" dirty="0" err="1">
                <a:solidFill>
                  <a:srgbClr val="000000"/>
                </a:solidFill>
                <a:latin typeface="Arial"/>
              </a:rPr>
              <a:t>conseque</a:t>
            </a:r>
            <a:r>
              <a:rPr lang="de-DE" sz="2500" kern="1200" baseline="0" dirty="0">
                <a:solidFill>
                  <a:srgbClr val="000000"/>
                </a:solidFill>
                <a:latin typeface="Arial"/>
              </a:rPr>
              <a:t> </a:t>
            </a:r>
            <a:r>
              <a:rPr lang="de-DE" sz="2500" kern="1200" baseline="0" dirty="0" err="1">
                <a:solidFill>
                  <a:srgbClr val="000000"/>
                </a:solidFill>
                <a:latin typeface="Arial"/>
              </a:rPr>
              <a:t>dit</a:t>
            </a:r>
            <a:r>
              <a:rPr lang="de-DE" sz="2500" kern="1200" baseline="0" dirty="0">
                <a:solidFill>
                  <a:srgbClr val="000000"/>
                </a:solidFill>
                <a:latin typeface="Arial"/>
              </a:rPr>
              <a:t> </a:t>
            </a:r>
            <a:r>
              <a:rPr lang="de-DE" sz="2500" kern="1200" baseline="0" dirty="0" err="1">
                <a:solidFill>
                  <a:srgbClr val="000000"/>
                </a:solidFill>
                <a:latin typeface="Arial"/>
              </a:rPr>
              <a:t>eum</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 Nam, </a:t>
            </a:r>
            <a:r>
              <a:rPr lang="de-DE" sz="2500" kern="1200" baseline="0" dirty="0" err="1">
                <a:solidFill>
                  <a:srgbClr val="000000"/>
                </a:solidFill>
                <a:latin typeface="Arial"/>
              </a:rPr>
              <a:t>quibus</a:t>
            </a:r>
            <a:r>
              <a:rPr lang="de-DE" sz="2500" kern="1200" baseline="0" dirty="0">
                <a:solidFill>
                  <a:srgbClr val="000000"/>
                </a:solidFill>
                <a:latin typeface="Arial"/>
              </a:rPr>
              <a:t> </a:t>
            </a:r>
            <a:r>
              <a:rPr lang="de-DE" sz="2500" kern="1200" baseline="0" dirty="0" err="1">
                <a:solidFill>
                  <a:srgbClr val="000000"/>
                </a:solidFill>
                <a:latin typeface="Arial"/>
              </a:rPr>
              <a:t>moloraectius</a:t>
            </a:r>
            <a:r>
              <a:rPr lang="de-DE" sz="2500" kern="1200" baseline="0" dirty="0">
                <a:solidFill>
                  <a:srgbClr val="000000"/>
                </a:solidFill>
                <a:latin typeface="Arial"/>
              </a:rPr>
              <a:t> </a:t>
            </a:r>
            <a:r>
              <a:rPr lang="de-DE" sz="2500" kern="1200" baseline="0" dirty="0" err="1">
                <a:solidFill>
                  <a:srgbClr val="000000"/>
                </a:solidFill>
                <a:latin typeface="Arial"/>
              </a:rPr>
              <a:t>illabor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laborrum</a:t>
            </a:r>
            <a:r>
              <a:rPr lang="de-DE" sz="2500" kern="1200" baseline="0" dirty="0">
                <a:solidFill>
                  <a:srgbClr val="000000"/>
                </a:solidFill>
                <a:latin typeface="Arial"/>
              </a:rPr>
              <a:t> </a:t>
            </a:r>
            <a:r>
              <a:rPr lang="de-DE" sz="2500" kern="1200" baseline="0" dirty="0" err="1">
                <a:solidFill>
                  <a:srgbClr val="000000"/>
                </a:solidFill>
                <a:latin typeface="Arial"/>
              </a:rPr>
              <a:t>inveliquia</a:t>
            </a:r>
            <a:r>
              <a:rPr lang="de-DE" sz="2500" kern="1200" baseline="0" dirty="0">
                <a:solidFill>
                  <a:srgbClr val="000000"/>
                </a:solidFill>
                <a:latin typeface="Arial"/>
              </a:rPr>
              <a:t> </a:t>
            </a:r>
            <a:r>
              <a:rPr lang="de-DE" sz="2500" kern="1200" baseline="0" dirty="0" err="1">
                <a:solidFill>
                  <a:srgbClr val="000000"/>
                </a:solidFill>
                <a:latin typeface="Arial"/>
              </a:rPr>
              <a:t>sequias</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spedis</a:t>
            </a:r>
            <a:r>
              <a:rPr lang="de-DE" sz="2500" kern="1200" baseline="0" dirty="0">
                <a:solidFill>
                  <a:srgbClr val="000000"/>
                </a:solidFill>
                <a:latin typeface="Arial"/>
              </a:rPr>
              <a:t> </a:t>
            </a:r>
            <a:r>
              <a:rPr lang="de-DE" sz="2500" kern="1200" baseline="0" dirty="0" err="1">
                <a:solidFill>
                  <a:srgbClr val="000000"/>
                </a:solidFill>
                <a:latin typeface="Arial"/>
              </a:rPr>
              <a:t>moluptias</a:t>
            </a:r>
            <a:r>
              <a:rPr lang="de-DE" sz="2500" kern="1200" baseline="0" dirty="0">
                <a:solidFill>
                  <a:srgbClr val="000000"/>
                </a:solidFill>
                <a:latin typeface="Arial"/>
              </a:rPr>
              <a:t> </a:t>
            </a:r>
            <a:r>
              <a:rPr lang="de-DE" sz="2500" kern="1200" baseline="0" dirty="0" err="1">
                <a:solidFill>
                  <a:srgbClr val="000000"/>
                </a:solidFill>
                <a:latin typeface="Arial"/>
              </a:rPr>
              <a:t>adia</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ped</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acest</a:t>
            </a:r>
            <a:r>
              <a:rPr lang="de-DE" sz="2500" kern="1200" baseline="0" dirty="0">
                <a:solidFill>
                  <a:srgbClr val="000000"/>
                </a:solidFill>
                <a:latin typeface="Arial"/>
              </a:rPr>
              <a:t> </a:t>
            </a:r>
            <a:r>
              <a:rPr lang="de-DE" sz="2500" kern="1200" baseline="0" dirty="0" err="1">
                <a:solidFill>
                  <a:srgbClr val="000000"/>
                </a:solidFill>
                <a:latin typeface="Arial"/>
              </a:rPr>
              <a:t>audae</a:t>
            </a:r>
            <a:r>
              <a:rPr lang="de-DE" sz="2500" kern="1200" baseline="0" dirty="0">
                <a:solidFill>
                  <a:srgbClr val="000000"/>
                </a:solidFill>
                <a:latin typeface="Arial"/>
              </a:rPr>
              <a:t> </a:t>
            </a:r>
            <a:r>
              <a:rPr lang="de-DE" sz="2500" kern="1200" baseline="0" dirty="0" err="1">
                <a:solidFill>
                  <a:srgbClr val="000000"/>
                </a:solidFill>
                <a:latin typeface="Arial"/>
              </a:rPr>
              <a:t>pernatum</a:t>
            </a:r>
            <a:r>
              <a:rPr lang="de-DE" sz="2500" kern="1200" baseline="0" dirty="0">
                <a:solidFill>
                  <a:srgbClr val="000000"/>
                </a:solidFill>
                <a:latin typeface="Arial"/>
              </a:rPr>
              <a:t> </a:t>
            </a:r>
            <a:r>
              <a:rPr lang="de-DE" sz="2500" kern="1200" baseline="0" dirty="0" err="1">
                <a:solidFill>
                  <a:srgbClr val="000000"/>
                </a:solidFill>
                <a:latin typeface="Arial"/>
              </a:rPr>
              <a:t>ius</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ad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et </a:t>
            </a:r>
            <a:r>
              <a:rPr lang="de-DE" sz="2500" kern="1200" baseline="0" dirty="0" err="1">
                <a:solidFill>
                  <a:srgbClr val="000000"/>
                </a:solidFill>
                <a:latin typeface="Arial"/>
              </a:rPr>
              <a:t>volo</a:t>
            </a:r>
            <a:r>
              <a:rPr lang="de-DE" sz="2500" kern="1200" baseline="0" dirty="0">
                <a:solidFill>
                  <a:srgbClr val="000000"/>
                </a:solidFill>
                <a:latin typeface="Arial"/>
              </a:rPr>
              <a:t> </a:t>
            </a:r>
            <a:r>
              <a:rPr lang="de-DE" sz="2500" kern="1200" baseline="0" dirty="0" err="1">
                <a:solidFill>
                  <a:srgbClr val="000000"/>
                </a:solidFill>
                <a:latin typeface="Arial"/>
              </a:rPr>
              <a:t>verovid</a:t>
            </a:r>
            <a:r>
              <a:rPr lang="de-DE" sz="2500" kern="1200" baseline="0" dirty="0">
                <a:solidFill>
                  <a:srgbClr val="000000"/>
                </a:solidFill>
                <a:latin typeface="Arial"/>
              </a:rPr>
              <a:t> </a:t>
            </a:r>
            <a:r>
              <a:rPr lang="de-DE" sz="2500" kern="1200" baseline="0" dirty="0" err="1">
                <a:solidFill>
                  <a:srgbClr val="000000"/>
                </a:solidFill>
                <a:latin typeface="Arial"/>
              </a:rPr>
              <a:t>unturitatet</a:t>
            </a:r>
            <a:r>
              <a:rPr lang="de-DE" sz="2500" kern="1200" baseline="0" dirty="0">
                <a:solidFill>
                  <a:srgbClr val="000000"/>
                </a:solidFill>
                <a:latin typeface="Arial"/>
              </a:rPr>
              <a:t> </a:t>
            </a:r>
            <a:r>
              <a:rPr lang="de-DE" sz="2500" kern="1200" baseline="0" dirty="0" err="1">
                <a:solidFill>
                  <a:srgbClr val="000000"/>
                </a:solidFill>
                <a:latin typeface="Arial"/>
              </a:rPr>
              <a:t>adiorehendi</a:t>
            </a:r>
            <a:r>
              <a:rPr lang="de-DE" sz="2500" kern="1200" baseline="0" dirty="0">
                <a:solidFill>
                  <a:srgbClr val="000000"/>
                </a:solidFill>
                <a:latin typeface="Arial"/>
              </a:rPr>
              <a:t> </a:t>
            </a:r>
            <a:r>
              <a:rPr lang="de-DE" sz="2500" kern="1200" baseline="0" dirty="0" err="1">
                <a:solidFill>
                  <a:srgbClr val="000000"/>
                </a:solidFill>
                <a:latin typeface="Arial"/>
              </a:rPr>
              <a:t>blabor</a:t>
            </a:r>
            <a:r>
              <a:rPr lang="de-DE" sz="2500" kern="1200" baseline="0" dirty="0">
                <a:solidFill>
                  <a:srgbClr val="000000"/>
                </a:solidFill>
                <a:latin typeface="Arial"/>
              </a:rPr>
              <a:t> </a:t>
            </a:r>
            <a:r>
              <a:rPr lang="de-DE" sz="2500" kern="1200" baseline="0" dirty="0" err="1">
                <a:solidFill>
                  <a:srgbClr val="000000"/>
                </a:solidFill>
                <a:latin typeface="Arial"/>
              </a:rPr>
              <a:t>aciur</a:t>
            </a:r>
            <a:r>
              <a:rPr lang="de-DE" sz="2500" kern="1200" baseline="0" dirty="0">
                <a:solidFill>
                  <a:srgbClr val="000000"/>
                </a:solidFill>
                <a:latin typeface="Arial"/>
              </a:rPr>
              <a:t>? </a:t>
            </a:r>
            <a:r>
              <a:rPr lang="de-DE" sz="2500" kern="1200" baseline="0" dirty="0" err="1">
                <a:solidFill>
                  <a:srgbClr val="000000"/>
                </a:solidFill>
                <a:latin typeface="Arial"/>
              </a:rPr>
              <a:t>Quis</a:t>
            </a:r>
            <a:r>
              <a:rPr lang="de-DE" sz="2500" kern="1200" baseline="0" dirty="0">
                <a:solidFill>
                  <a:srgbClr val="000000"/>
                </a:solidFill>
                <a:latin typeface="Arial"/>
              </a:rPr>
              <a:t> </a:t>
            </a:r>
            <a:r>
              <a:rPr lang="de-DE" sz="2500" kern="1200" baseline="0" dirty="0" err="1">
                <a:solidFill>
                  <a:srgbClr val="000000"/>
                </a:solidFill>
                <a:latin typeface="Arial"/>
              </a:rPr>
              <a:t>resciuntem</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imendendae</a:t>
            </a:r>
            <a:r>
              <a:rPr lang="de-DE" sz="2500" kern="1200" baseline="0" dirty="0">
                <a:solidFill>
                  <a:srgbClr val="000000"/>
                </a:solidFill>
                <a:latin typeface="Arial"/>
              </a:rPr>
              <a:t> </a:t>
            </a:r>
            <a:r>
              <a:rPr lang="de-DE" sz="2500" kern="1200" baseline="0" dirty="0" err="1">
                <a:solidFill>
                  <a:srgbClr val="000000"/>
                </a:solidFill>
                <a:latin typeface="Arial"/>
              </a:rPr>
              <a:t>verum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dem. </a:t>
            </a:r>
            <a:r>
              <a:rPr lang="de-DE" sz="2500" kern="1200" baseline="0" dirty="0" err="1">
                <a:solidFill>
                  <a:srgbClr val="000000"/>
                </a:solidFill>
                <a:latin typeface="Arial"/>
              </a:rPr>
              <a:t>Ro</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a:t>
            </a:r>
            <a:r>
              <a:rPr lang="de-DE" sz="2500" kern="1200" baseline="0" dirty="0">
                <a:solidFill>
                  <a:srgbClr val="000000"/>
                </a:solidFill>
                <a:latin typeface="Arial"/>
              </a:rPr>
              <a:t> </a:t>
            </a:r>
            <a:r>
              <a:rPr lang="de-DE" sz="2500" kern="1200" baseline="0" dirty="0" err="1">
                <a:solidFill>
                  <a:srgbClr val="000000"/>
                </a:solidFill>
                <a:latin typeface="Arial"/>
              </a:rPr>
              <a:t>atiorro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in </a:t>
            </a:r>
            <a:r>
              <a:rPr lang="de-DE" sz="2500" kern="1200" baseline="0" dirty="0" err="1">
                <a:solidFill>
                  <a:srgbClr val="000000"/>
                </a:solidFill>
                <a:latin typeface="Arial"/>
              </a:rPr>
              <a:t>nihiliquis</a:t>
            </a:r>
            <a:r>
              <a:rPr lang="de-DE" sz="2500" kern="1200" baseline="0" dirty="0">
                <a:solidFill>
                  <a:srgbClr val="000000"/>
                </a:solidFill>
                <a:latin typeface="Arial"/>
              </a:rPr>
              <a:t> </a:t>
            </a:r>
            <a:r>
              <a:rPr lang="de-DE" sz="2500" kern="1200" baseline="0" dirty="0" err="1">
                <a:solidFill>
                  <a:srgbClr val="000000"/>
                </a:solidFill>
                <a:latin typeface="Arial"/>
              </a:rPr>
              <a:t>volorporro</a:t>
            </a:r>
            <a:r>
              <a:rPr lang="de-DE" sz="2500" kern="1200" baseline="0" dirty="0">
                <a:solidFill>
                  <a:srgbClr val="000000"/>
                </a:solidFill>
                <a:latin typeface="Arial"/>
              </a:rPr>
              <a:t> </a:t>
            </a:r>
            <a:r>
              <a:rPr lang="de-DE" sz="2500" kern="1200" baseline="0" dirty="0" err="1">
                <a:solidFill>
                  <a:srgbClr val="000000"/>
                </a:solidFill>
                <a:latin typeface="Arial"/>
              </a:rPr>
              <a:t>is</a:t>
            </a:r>
            <a:r>
              <a:rPr lang="de-DE" sz="2500" kern="1200" baseline="0" dirty="0">
                <a:solidFill>
                  <a:srgbClr val="000000"/>
                </a:solidFill>
                <a:latin typeface="Arial"/>
              </a:rPr>
              <a:t> </a:t>
            </a:r>
            <a:r>
              <a:rPr lang="de-DE" sz="2500" kern="1200" baseline="0" dirty="0" err="1">
                <a:solidFill>
                  <a:srgbClr val="000000"/>
                </a:solidFill>
                <a:latin typeface="Arial"/>
              </a:rPr>
              <a:t>istiusdaecto</a:t>
            </a:r>
            <a:r>
              <a:rPr lang="de-DE" sz="2500" kern="1200" baseline="0" dirty="0">
                <a:solidFill>
                  <a:srgbClr val="000000"/>
                </a:solidFill>
                <a:latin typeface="Arial"/>
              </a:rPr>
              <a:t> </a:t>
            </a:r>
            <a:r>
              <a:rPr lang="de-DE" sz="2500" kern="1200" baseline="0" dirty="0" err="1">
                <a:solidFill>
                  <a:srgbClr val="000000"/>
                </a:solidFill>
                <a:latin typeface="Arial"/>
              </a:rPr>
              <a:t>tem</a:t>
            </a:r>
            <a:r>
              <a:rPr lang="de-DE" sz="2500" kern="1200" baseline="0" dirty="0">
                <a:solidFill>
                  <a:srgbClr val="000000"/>
                </a:solidFill>
                <a:latin typeface="Arial"/>
              </a:rPr>
              <a:t> </a:t>
            </a:r>
            <a:r>
              <a:rPr lang="de-DE" sz="2500" kern="1200" baseline="0" dirty="0" err="1">
                <a:solidFill>
                  <a:srgbClr val="000000"/>
                </a:solidFill>
                <a:latin typeface="Arial"/>
              </a:rPr>
              <a:t>recae</a:t>
            </a:r>
            <a:r>
              <a:rPr lang="de-DE" sz="2500" kern="1200" baseline="0" dirty="0">
                <a:solidFill>
                  <a:srgbClr val="000000"/>
                </a:solidFill>
                <a:latin typeface="Arial"/>
              </a:rPr>
              <a:t> mi, si </a:t>
            </a:r>
            <a:r>
              <a:rPr lang="de-DE" sz="2500" kern="1200" baseline="0" dirty="0" err="1">
                <a:solidFill>
                  <a:srgbClr val="000000"/>
                </a:solidFill>
                <a:latin typeface="Arial"/>
              </a:rPr>
              <a:t>voluptat</a:t>
            </a:r>
            <a:r>
              <a:rPr lang="de-DE" sz="2500" kern="1200" baseline="0" dirty="0">
                <a:solidFill>
                  <a:srgbClr val="000000"/>
                </a:solidFill>
                <a:latin typeface="Arial"/>
              </a:rPr>
              <a:t>.</a:t>
            </a:r>
          </a:p>
          <a:p>
            <a:pPr rtl="0"/>
            <a:r>
              <a:rPr lang="de-DE" sz="2500" kern="1200" baseline="0" dirty="0" err="1">
                <a:solidFill>
                  <a:srgbClr val="000000"/>
                </a:solidFill>
                <a:latin typeface="Arial"/>
              </a:rPr>
              <a:t>Cae</a:t>
            </a:r>
            <a:r>
              <a:rPr lang="de-DE" sz="2500" kern="1200" baseline="0" dirty="0">
                <a:solidFill>
                  <a:srgbClr val="000000"/>
                </a:solidFill>
                <a:latin typeface="Arial"/>
              </a:rPr>
              <a:t> et </a:t>
            </a:r>
            <a:r>
              <a:rPr lang="de-DE" sz="2500" kern="1200" baseline="0" dirty="0" err="1">
                <a:solidFill>
                  <a:srgbClr val="000000"/>
                </a:solidFill>
                <a:latin typeface="Arial"/>
              </a:rPr>
              <a:t>autem</a:t>
            </a:r>
            <a:r>
              <a:rPr lang="de-DE" sz="2500" kern="1200" baseline="0" dirty="0">
                <a:solidFill>
                  <a:srgbClr val="000000"/>
                </a:solidFill>
                <a:latin typeface="Arial"/>
              </a:rPr>
              <a:t> </a:t>
            </a:r>
            <a:r>
              <a:rPr lang="de-DE" sz="2500" kern="1200" baseline="0" dirty="0" err="1">
                <a:solidFill>
                  <a:srgbClr val="000000"/>
                </a:solidFill>
                <a:latin typeface="Arial"/>
              </a:rPr>
              <a:t>at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reped</a:t>
            </a:r>
            <a:r>
              <a:rPr lang="de-DE" sz="2500" kern="1200" baseline="0" dirty="0">
                <a:solidFill>
                  <a:srgbClr val="000000"/>
                </a:solidFill>
                <a:latin typeface="Arial"/>
              </a:rPr>
              <a:t> </a:t>
            </a:r>
            <a:r>
              <a:rPr lang="de-DE" sz="2500" kern="1200" baseline="0" dirty="0" err="1">
                <a:solidFill>
                  <a:srgbClr val="000000"/>
                </a:solidFill>
                <a:latin typeface="Arial"/>
              </a:rPr>
              <a:t>quasinc</a:t>
            </a:r>
            <a:r>
              <a:rPr lang="de-DE" sz="2500" kern="1200" baseline="0" dirty="0">
                <a:solidFill>
                  <a:srgbClr val="000000"/>
                </a:solidFill>
                <a:latin typeface="Arial"/>
              </a:rPr>
              <a:t> </a:t>
            </a:r>
            <a:r>
              <a:rPr lang="de-DE" sz="2500" kern="1200" baseline="0" dirty="0" err="1">
                <a:solidFill>
                  <a:srgbClr val="000000"/>
                </a:solidFill>
                <a:latin typeface="Arial"/>
              </a:rPr>
              <a:t>ipitio</a:t>
            </a:r>
            <a:r>
              <a:rPr lang="de-DE" sz="2500" kern="1200" baseline="0" dirty="0">
                <a:solidFill>
                  <a:srgbClr val="000000"/>
                </a:solidFill>
                <a:latin typeface="Arial"/>
              </a:rPr>
              <a:t>. </a:t>
            </a:r>
            <a:r>
              <a:rPr lang="de-DE" sz="2500" kern="1200" baseline="0" dirty="0" err="1">
                <a:solidFill>
                  <a:srgbClr val="000000"/>
                </a:solidFill>
                <a:latin typeface="Arial"/>
              </a:rPr>
              <a:t>Ariscipsamus</a:t>
            </a:r>
            <a:r>
              <a:rPr lang="de-DE" sz="2500" kern="1200" baseline="0" dirty="0">
                <a:solidFill>
                  <a:srgbClr val="000000"/>
                </a:solidFill>
                <a:latin typeface="Arial"/>
              </a:rPr>
              <a:t> </a:t>
            </a:r>
            <a:r>
              <a:rPr lang="de-DE" sz="2500" kern="1200" baseline="0" dirty="0" err="1">
                <a:solidFill>
                  <a:srgbClr val="000000"/>
                </a:solidFill>
                <a:latin typeface="Arial"/>
              </a:rPr>
              <a:t>volorec</a:t>
            </a:r>
            <a:r>
              <a:rPr lang="de-DE" sz="2500" kern="1200" baseline="0" dirty="0">
                <a:solidFill>
                  <a:srgbClr val="000000"/>
                </a:solidFill>
                <a:latin typeface="Arial"/>
              </a:rPr>
              <a:t> </a:t>
            </a:r>
            <a:r>
              <a:rPr lang="de-DE" sz="2500" kern="1200" baseline="0" dirty="0" err="1">
                <a:solidFill>
                  <a:srgbClr val="000000"/>
                </a:solidFill>
                <a:latin typeface="Arial"/>
              </a:rPr>
              <a:t>tionse</a:t>
            </a:r>
            <a:r>
              <a:rPr lang="de-DE" sz="2500" kern="1200" baseline="0" dirty="0">
                <a:solidFill>
                  <a:srgbClr val="000000"/>
                </a:solidFill>
                <a:latin typeface="Arial"/>
              </a:rPr>
              <a:t> </a:t>
            </a:r>
            <a:r>
              <a:rPr lang="de-DE" sz="2500" kern="1200" baseline="0" dirty="0" err="1">
                <a:solidFill>
                  <a:srgbClr val="000000"/>
                </a:solidFill>
                <a:latin typeface="Arial"/>
              </a:rPr>
              <a:t>perum</a:t>
            </a:r>
            <a:r>
              <a:rPr lang="de-DE" sz="2500" kern="1200" baseline="0" dirty="0">
                <a:solidFill>
                  <a:srgbClr val="000000"/>
                </a:solidFill>
                <a:latin typeface="Arial"/>
              </a:rPr>
              <a:t> </a:t>
            </a:r>
            <a:r>
              <a:rPr lang="de-DE" sz="2500" kern="1200" baseline="0" dirty="0" err="1">
                <a:solidFill>
                  <a:srgbClr val="000000"/>
                </a:solidFill>
                <a:latin typeface="Arial"/>
              </a:rPr>
              <a:t>volorunt</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p>
        </p:txBody>
      </p:sp>
      <p:sp>
        <p:nvSpPr>
          <p:cNvPr id="13" name="Bildplatzhalter 12"/>
          <p:cNvSpPr>
            <a:spLocks noGrp="1"/>
          </p:cNvSpPr>
          <p:nvPr>
            <p:ph type="pic" sz="quarter" idx="16"/>
          </p:nvPr>
        </p:nvSpPr>
        <p:spPr>
          <a:xfrm>
            <a:off x="9666958" y="20684603"/>
            <a:ext cx="7380000" cy="6120000"/>
          </a:xfrm>
          <a:prstGeom prst="rect">
            <a:avLst/>
          </a:prstGeom>
        </p:spPr>
        <p:txBody>
          <a:bodyPr bIns="46800" anchor="t" anchorCtr="0"/>
          <a:lstStyle/>
          <a:p>
            <a:r>
              <a:rPr lang="de-DE"/>
              <a:t>Bild durch Klicken auf Symbol hinzufügen</a:t>
            </a:r>
            <a:endParaRPr lang="de-DE" dirty="0"/>
          </a:p>
        </p:txBody>
      </p:sp>
      <p:sp>
        <p:nvSpPr>
          <p:cNvPr id="19" name="Textplatzhalter 18"/>
          <p:cNvSpPr>
            <a:spLocks noGrp="1"/>
          </p:cNvSpPr>
          <p:nvPr>
            <p:ph type="body" sz="quarter" idx="17" hasCustomPrompt="1"/>
          </p:nvPr>
        </p:nvSpPr>
        <p:spPr>
          <a:xfrm>
            <a:off x="9666958" y="26805283"/>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2" name="Bildplatzhalter 12"/>
          <p:cNvSpPr>
            <a:spLocks noGrp="1"/>
          </p:cNvSpPr>
          <p:nvPr>
            <p:ph type="pic" sz="quarter" idx="18"/>
          </p:nvPr>
        </p:nvSpPr>
        <p:spPr>
          <a:xfrm>
            <a:off x="25761566" y="9091315"/>
            <a:ext cx="7380000" cy="9360360"/>
          </a:xfrm>
          <a:prstGeom prst="rect">
            <a:avLst/>
          </a:prstGeom>
        </p:spPr>
        <p:txBody>
          <a:bodyPr bIns="46800" anchor="t" anchorCtr="0"/>
          <a:lstStyle/>
          <a:p>
            <a:r>
              <a:rPr lang="de-DE"/>
              <a:t>Bild durch Klicken auf Symbol hinzufügen</a:t>
            </a:r>
            <a:endParaRPr lang="de-DE" dirty="0"/>
          </a:p>
        </p:txBody>
      </p:sp>
      <p:sp>
        <p:nvSpPr>
          <p:cNvPr id="14" name="Textplatzhalter 18"/>
          <p:cNvSpPr>
            <a:spLocks noGrp="1"/>
          </p:cNvSpPr>
          <p:nvPr>
            <p:ph type="body" sz="quarter" idx="19" hasCustomPrompt="1"/>
          </p:nvPr>
        </p:nvSpPr>
        <p:spPr>
          <a:xfrm>
            <a:off x="25761566" y="18452355"/>
            <a:ext cx="7380000" cy="254669"/>
          </a:xfrm>
          <a:prstGeom prst="rect">
            <a:avLst/>
          </a:prstGeom>
        </p:spPr>
        <p:txBody>
          <a:bodyPr lIns="0" tIns="0" rIns="0" bIns="0" anchor="b" anchorCtr="0"/>
          <a:lstStyle>
            <a:lvl1pPr>
              <a:buNone/>
              <a:defRPr sz="1400"/>
            </a:lvl1pPr>
          </a:lstStyle>
          <a:p>
            <a:pPr lvl="0"/>
            <a:r>
              <a:rPr lang="de-DE" dirty="0"/>
              <a:t>Bildunterschrift, Autor </a:t>
            </a:r>
            <a:r>
              <a:rPr lang="de-DE" dirty="0" err="1"/>
              <a:t>etc</a:t>
            </a:r>
            <a:endParaRPr lang="de-DE" dirty="0"/>
          </a:p>
        </p:txBody>
      </p:sp>
      <p:sp>
        <p:nvSpPr>
          <p:cNvPr id="17" name="Textplatzhalter 16"/>
          <p:cNvSpPr>
            <a:spLocks noGrp="1"/>
          </p:cNvSpPr>
          <p:nvPr>
            <p:ph type="body" sz="quarter" idx="20" hasCustomPrompt="1"/>
          </p:nvPr>
        </p:nvSpPr>
        <p:spPr>
          <a:xfrm>
            <a:off x="1656000"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lvl="1"/>
            <a:r>
              <a:rPr lang="de-DE" sz="2500" kern="1200" baseline="0" dirty="0">
                <a:solidFill>
                  <a:srgbClr val="000000"/>
                </a:solidFill>
                <a:latin typeface="Arial"/>
              </a:rPr>
              <a:t>Fließtext 25 </a:t>
            </a:r>
            <a:r>
              <a:rPr lang="de-DE" sz="2500" kern="1200" baseline="0" dirty="0" err="1">
                <a:solidFill>
                  <a:srgbClr val="000000"/>
                </a:solidFill>
                <a:latin typeface="Arial"/>
              </a:rPr>
              <a:t>pt</a:t>
            </a:r>
            <a:r>
              <a:rPr lang="de-DE" sz="2500" kern="1200" baseline="0" dirty="0">
                <a:solidFill>
                  <a:srgbClr val="000000"/>
                </a:solidFill>
                <a:latin typeface="Arial"/>
              </a:rPr>
              <a:t> </a:t>
            </a:r>
            <a:endParaRPr lang="de-DE" dirty="0"/>
          </a:p>
          <a:p>
            <a:pPr rtl="0"/>
            <a:r>
              <a:rPr lang="de-DE" sz="2500" kern="1200" baseline="0" dirty="0">
                <a:solidFill>
                  <a:srgbClr val="000000"/>
                </a:solidFill>
                <a:latin typeface="Arial"/>
              </a:rPr>
              <a:t>Dies ist die Vorlage für das Plakat DIN A0 hochkant der Technischen Universität München (TUM). Die Vorlage ist nach dem aktuellen Corporate Design der TUM gestaltet und verbindlich. Die Vorlage ist für Office-Versionen ab 2007 kompatibel.</a:t>
            </a:r>
          </a:p>
          <a:p>
            <a:pPr rtl="0"/>
            <a:r>
              <a:rPr lang="de-DE" sz="2500" kern="1200" baseline="0" dirty="0">
                <a:solidFill>
                  <a:srgbClr val="000000"/>
                </a:solidFill>
                <a:latin typeface="Arial"/>
              </a:rPr>
              <a:t>Bitte geben Sie Ihren individuellen Text an den vorgesehenen Stellen ein und nutzen Sie die installierten Formatvorlagen für den jeweiligen Textabschnitt. </a:t>
            </a:r>
          </a:p>
          <a:p>
            <a:pPr lvl="1"/>
            <a:r>
              <a:rPr lang="de-DE" dirty="0"/>
              <a:t>Kopfzeile und Absender</a:t>
            </a:r>
          </a:p>
          <a:p>
            <a:pPr rtl="0"/>
            <a:r>
              <a:rPr lang="de-DE" sz="2500" kern="1200" baseline="0" dirty="0">
                <a:solidFill>
                  <a:srgbClr val="000000"/>
                </a:solidFill>
                <a:latin typeface="Arial"/>
              </a:rPr>
              <a:t>Der Absender des Aushangs kann im Kopf oder im Fuß der Seite aufgeführt werden.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Nur das Logo der TUM im Kopf (rechter Rand) – der Absender/Herausgeber steht in der Überschrift oder in der Infobox am unteren Seitenrand..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blauem Textzusatz (linker Rand) – dieser baut sich von unten nach oben auf. Er enthält mindestens eine Zeile (Technische Universität München) und maximal drei Zeilen (Fakultät und Lehrstuhl)</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(linker Rand) </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Logo der TUM (rechter Rand) mit Fakultätslogo und blauem Textzusatz (linker Rand) </a:t>
            </a:r>
          </a:p>
          <a:p>
            <a:pPr lvl="1"/>
            <a:r>
              <a:rPr lang="de-DE" dirty="0" err="1"/>
              <a:t>Textsatz</a:t>
            </a:r>
            <a:endParaRPr lang="de-DE" dirty="0"/>
          </a:p>
          <a:p>
            <a:pPr rtl="0"/>
            <a:r>
              <a:rPr lang="de-DE" sz="2500" kern="1200" baseline="0" dirty="0">
                <a:solidFill>
                  <a:srgbClr val="000000"/>
                </a:solidFill>
                <a:latin typeface="Arial"/>
              </a:rPr>
              <a:t>Ein Plakat sollte möglichst klar strukturiert sein und nur die nötigsten Informationen enthalten. Grundsätzlich ist zweispaltiger, dreispaltiger und </a:t>
            </a:r>
            <a:r>
              <a:rPr lang="de-DE" sz="2500" kern="1200" baseline="0" dirty="0" err="1">
                <a:solidFill>
                  <a:srgbClr val="000000"/>
                </a:solidFill>
                <a:latin typeface="Arial"/>
              </a:rPr>
              <a:t>vierspaltiger</a:t>
            </a:r>
            <a:r>
              <a:rPr lang="de-DE" sz="2500" kern="1200" baseline="0" dirty="0">
                <a:solidFill>
                  <a:srgbClr val="000000"/>
                </a:solidFill>
                <a:latin typeface="Arial"/>
              </a:rPr>
              <a:t> Text empfohlen, linksbündig oder Blocksatz. Für Plakate mit wenig Text, können Sie auf die größeren Schriftgrößen zurückgreifen.</a:t>
            </a:r>
          </a:p>
          <a:p>
            <a:pPr lvl="1"/>
            <a:r>
              <a:rPr lang="de-DE" dirty="0"/>
              <a:t>Bilder</a:t>
            </a:r>
          </a:p>
          <a:p>
            <a:pPr rtl="0"/>
            <a:r>
              <a:rPr lang="de-DE" sz="2500" kern="1200" baseline="0" dirty="0">
                <a:solidFill>
                  <a:srgbClr val="000000"/>
                </a:solidFill>
                <a:latin typeface="Arial"/>
              </a:rPr>
              <a:t>Falls Sie Bilder in den Text integrieren möchten, sollte das Layout der Vorlage eingehalten werden. Die Positionierung der Bilder ist hierbei variabel. </a:t>
            </a:r>
          </a:p>
        </p:txBody>
      </p:sp>
      <p:sp>
        <p:nvSpPr>
          <p:cNvPr id="20" name="Textplatzhalter 16"/>
          <p:cNvSpPr>
            <a:spLocks noGrp="1"/>
          </p:cNvSpPr>
          <p:nvPr>
            <p:ph type="body" sz="quarter" idx="21" hasCustomPrompt="1"/>
          </p:nvPr>
        </p:nvSpPr>
        <p:spPr>
          <a:xfrm>
            <a:off x="9700619" y="8784000"/>
            <a:ext cx="7308000" cy="11497275"/>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auf jeweilige Textspaltenbreite angepasst</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geht über alle Textspalten</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innerhalb des Textspiegels (mit weißem Rand)</a:t>
            </a:r>
          </a:p>
          <a:p>
            <a:pPr marL="144000" lvl="2" indent="-144000" algn="l" defTabSz="4176431" rtl="0" eaLnBrk="1" latinLnBrk="0" hangingPunct="1">
              <a:lnSpc>
                <a:spcPts val="3200"/>
              </a:lnSpc>
              <a:spcBef>
                <a:spcPts val="0"/>
              </a:spcBef>
              <a:spcAft>
                <a:spcPts val="3200"/>
              </a:spcAft>
              <a:buFont typeface="Arial" pitchFamily="34" charset="0"/>
              <a:buChar char="•"/>
            </a:pPr>
            <a:r>
              <a:rPr lang="de-DE" sz="2500" kern="1200" baseline="0" dirty="0">
                <a:solidFill>
                  <a:srgbClr val="000000"/>
                </a:solidFill>
                <a:latin typeface="Arial"/>
              </a:rPr>
              <a:t>Bild ist seitenfüllend, an mindestens 3 Seiten, bis zum Papierrand (sog. randabfallend)</a:t>
            </a:r>
          </a:p>
          <a:p>
            <a:pPr rtl="0"/>
            <a:r>
              <a:rPr lang="de-DE" sz="2500" kern="1200" baseline="0" dirty="0">
                <a:solidFill>
                  <a:srgbClr val="000000"/>
                </a:solidFill>
                <a:latin typeface="Arial"/>
              </a:rPr>
              <a:t>Bilder sollten immer eine Bildunterschrift tragen, die ggf. Informationen zum Bild und zur Autorenschaft enthält. Achten Sie darauf, dass das Bild genügend Abstand zum Fließtext hat. Gleiches gilt für Grafiken.</a:t>
            </a:r>
          </a:p>
          <a:p>
            <a:pPr lvl="1"/>
            <a:r>
              <a:rPr lang="de-DE" dirty="0"/>
              <a:t>Druck</a:t>
            </a:r>
          </a:p>
          <a:p>
            <a:pPr rtl="0"/>
            <a:r>
              <a:rPr lang="de-DE" sz="2500" kern="1200" baseline="0" dirty="0">
                <a:solidFill>
                  <a:srgbClr val="000000"/>
                </a:solidFill>
                <a:latin typeface="Arial"/>
              </a:rPr>
              <a:t>Bei Formatgrößen ab DIN A2 empfiehlt sich ein professioneller Druck. Achten Sie ebenfalls darauf, dass das Dokument in Originalgröße gedruckt wird, also keine Anpassung an die Druckränder bei Ihren Druckereinstellungen aktiviert ist.</a:t>
            </a:r>
          </a:p>
          <a:p>
            <a:pPr rtl="0"/>
            <a:r>
              <a:rPr lang="de-DE" sz="2500" kern="1200" baseline="0" dirty="0">
                <a:solidFill>
                  <a:srgbClr val="000000"/>
                </a:solidFill>
                <a:latin typeface="Arial"/>
              </a:rPr>
              <a:t>Um den Charakter des Corporate Designs der TUM zu unterstützen sind weiße Papiere zu empfehlen. Naturpapiere mit starker Braun- oder Graufärbung sind ungeeignet. Des Weiteren sollte man auf die </a:t>
            </a:r>
          </a:p>
        </p:txBody>
      </p:sp>
      <p:sp>
        <p:nvSpPr>
          <p:cNvPr id="22" name="Textplatzhalter 16"/>
          <p:cNvSpPr>
            <a:spLocks noGrp="1"/>
          </p:cNvSpPr>
          <p:nvPr>
            <p:ph type="body" sz="quarter" idx="23" hasCustomPrompt="1"/>
          </p:nvPr>
        </p:nvSpPr>
        <p:spPr>
          <a:xfrm>
            <a:off x="25789856" y="8784000"/>
            <a:ext cx="7308000" cy="8715436"/>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a:t>
            </a:r>
            <a:r>
              <a:rPr lang="de-DE" sz="2500" kern="1200" baseline="0" dirty="0">
                <a:solidFill>
                  <a:srgbClr val="000000"/>
                </a:solidFill>
                <a:latin typeface="Arial"/>
              </a:rPr>
              <a:t>.</a:t>
            </a:r>
          </a:p>
          <a:p>
            <a:pPr rtl="0"/>
            <a:r>
              <a:rPr lang="de-DE" sz="2500" kern="1200" baseline="0" dirty="0" err="1">
                <a:solidFill>
                  <a:srgbClr val="000000"/>
                </a:solidFill>
                <a:latin typeface="Arial"/>
              </a:rPr>
              <a:t>Consequo</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et </a:t>
            </a:r>
            <a:r>
              <a:rPr lang="de-DE" sz="2500" kern="1200" baseline="0" dirty="0" err="1">
                <a:solidFill>
                  <a:srgbClr val="000000"/>
                </a:solidFill>
                <a:latin typeface="Arial"/>
              </a:rPr>
              <a:t>erioratur</a:t>
            </a:r>
            <a:r>
              <a:rPr lang="de-DE" sz="2500" kern="1200" baseline="0" dirty="0">
                <a:solidFill>
                  <a:srgbClr val="000000"/>
                </a:solidFill>
                <a:latin typeface="Arial"/>
              </a:rPr>
              <a:t>?</a:t>
            </a:r>
          </a:p>
          <a:p>
            <a:pPr rtl="0"/>
            <a:r>
              <a:rPr lang="de-DE" sz="2500" kern="1200" baseline="0" dirty="0">
                <a:solidFill>
                  <a:srgbClr val="000000"/>
                </a:solidFill>
                <a:latin typeface="Arial"/>
              </a:rPr>
              <a:t>As </a:t>
            </a:r>
            <a:r>
              <a:rPr lang="de-DE" sz="2500" kern="1200" baseline="0" dirty="0" err="1">
                <a:solidFill>
                  <a:srgbClr val="000000"/>
                </a:solidFill>
                <a:latin typeface="Arial"/>
              </a:rPr>
              <a:t>ipsunt</a:t>
            </a:r>
            <a:r>
              <a:rPr lang="de-DE" sz="2500" kern="1200" baseline="0" dirty="0">
                <a:solidFill>
                  <a:srgbClr val="000000"/>
                </a:solidFill>
                <a:latin typeface="Arial"/>
              </a:rPr>
              <a:t> </a:t>
            </a:r>
            <a:r>
              <a:rPr lang="de-DE" sz="2500" kern="1200" baseline="0" dirty="0" err="1">
                <a:solidFill>
                  <a:srgbClr val="000000"/>
                </a:solidFill>
                <a:latin typeface="Arial"/>
              </a:rPr>
              <a:t>etus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exerum</a:t>
            </a:r>
            <a:r>
              <a:rPr lang="de-DE" sz="2500" kern="1200" baseline="0" dirty="0">
                <a:solidFill>
                  <a:srgbClr val="000000"/>
                </a:solidFill>
                <a:latin typeface="Arial"/>
              </a:rPr>
              <a:t> </a:t>
            </a:r>
            <a:r>
              <a:rPr lang="de-DE" sz="2500" kern="1200" baseline="0" dirty="0" err="1">
                <a:solidFill>
                  <a:srgbClr val="000000"/>
                </a:solidFill>
                <a:latin typeface="Arial"/>
              </a:rPr>
              <a:t>il</a:t>
            </a:r>
            <a:r>
              <a:rPr lang="de-DE" sz="2500" kern="1200" baseline="0" dirty="0">
                <a:solidFill>
                  <a:srgbClr val="000000"/>
                </a:solidFill>
                <a:latin typeface="Arial"/>
              </a:rPr>
              <a:t> </a:t>
            </a:r>
            <a:r>
              <a:rPr lang="de-DE" sz="2500" kern="1200" baseline="0" dirty="0" err="1">
                <a:solidFill>
                  <a:srgbClr val="000000"/>
                </a:solidFill>
                <a:latin typeface="Arial"/>
              </a:rPr>
              <a:t>ipsandio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et </a:t>
            </a:r>
            <a:r>
              <a:rPr lang="de-DE" sz="2500" kern="1200" baseline="0" dirty="0" err="1">
                <a:solidFill>
                  <a:srgbClr val="000000"/>
                </a:solidFill>
                <a:latin typeface="Arial"/>
              </a:rPr>
              <a:t>lam</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nime</a:t>
            </a:r>
            <a:r>
              <a:rPr lang="de-DE" sz="2500" kern="1200" baseline="0" dirty="0">
                <a:solidFill>
                  <a:srgbClr val="000000"/>
                </a:solidFill>
                <a:latin typeface="Arial"/>
              </a:rPr>
              <a:t> </a:t>
            </a:r>
            <a:r>
              <a:rPr lang="de-DE" sz="2500" kern="1200" baseline="0" dirty="0" err="1">
                <a:solidFill>
                  <a:srgbClr val="000000"/>
                </a:solidFill>
                <a:latin typeface="Arial"/>
              </a:rPr>
              <a:t>pratet</a:t>
            </a:r>
            <a:r>
              <a:rPr lang="de-DE" sz="2500" kern="1200" baseline="0" dirty="0">
                <a:solidFill>
                  <a:srgbClr val="000000"/>
                </a:solidFill>
                <a:latin typeface="Arial"/>
              </a:rPr>
              <a:t> </a:t>
            </a:r>
            <a:r>
              <a:rPr lang="de-DE" sz="2500" kern="1200" baseline="0" dirty="0" err="1">
                <a:solidFill>
                  <a:srgbClr val="000000"/>
                </a:solidFill>
                <a:latin typeface="Arial"/>
              </a:rPr>
              <a:t>officitis</a:t>
            </a:r>
            <a:r>
              <a:rPr lang="de-DE" sz="2500" kern="1200" baseline="0" dirty="0">
                <a:solidFill>
                  <a:srgbClr val="000000"/>
                </a:solidFill>
                <a:latin typeface="Arial"/>
              </a:rPr>
              <a:t> </a:t>
            </a:r>
            <a:r>
              <a:rPr lang="de-DE" sz="2500" kern="1200" baseline="0" dirty="0" err="1">
                <a:solidFill>
                  <a:srgbClr val="000000"/>
                </a:solidFill>
                <a:latin typeface="Arial"/>
              </a:rPr>
              <a:t>doles</a:t>
            </a:r>
            <a:r>
              <a:rPr lang="de-DE" sz="2500" kern="1200" baseline="0" dirty="0">
                <a:solidFill>
                  <a:srgbClr val="000000"/>
                </a:solidFill>
                <a:latin typeface="Arial"/>
              </a:rPr>
              <a:t> </a:t>
            </a:r>
            <a:r>
              <a:rPr lang="de-DE" sz="2500" kern="1200" baseline="0" dirty="0" err="1">
                <a:solidFill>
                  <a:srgbClr val="000000"/>
                </a:solidFill>
                <a:latin typeface="Arial"/>
              </a:rPr>
              <a:t>essi</a:t>
            </a:r>
            <a:r>
              <a:rPr lang="de-DE" sz="2500" kern="1200" baseline="0" dirty="0">
                <a:solidFill>
                  <a:srgbClr val="000000"/>
                </a:solidFill>
                <a:latin typeface="Arial"/>
              </a:rPr>
              <a:t> </a:t>
            </a:r>
            <a:r>
              <a:rPr lang="de-DE" sz="2500" kern="1200" baseline="0" dirty="0" err="1">
                <a:solidFill>
                  <a:srgbClr val="000000"/>
                </a:solidFill>
                <a:latin typeface="Arial"/>
              </a:rPr>
              <a:t>quuntur</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eosaeped</a:t>
            </a:r>
            <a:r>
              <a:rPr lang="de-DE" sz="2500" kern="1200" baseline="0" dirty="0">
                <a:solidFill>
                  <a:srgbClr val="000000"/>
                </a:solidFill>
                <a:latin typeface="Arial"/>
              </a:rPr>
              <a:t> </a:t>
            </a:r>
            <a:r>
              <a:rPr lang="de-DE" sz="2500" kern="1200" baseline="0" dirty="0" err="1">
                <a:solidFill>
                  <a:srgbClr val="000000"/>
                </a:solidFill>
                <a:latin typeface="Arial"/>
              </a:rPr>
              <a:t>eri</a:t>
            </a:r>
            <a:r>
              <a:rPr lang="de-DE" sz="2500" kern="1200" baseline="0" dirty="0">
                <a:solidFill>
                  <a:srgbClr val="000000"/>
                </a:solidFill>
                <a:latin typeface="Arial"/>
              </a:rPr>
              <a:t> </a:t>
            </a:r>
            <a:r>
              <a:rPr lang="de-DE" sz="2500" kern="1200" baseline="0" dirty="0" err="1">
                <a:solidFill>
                  <a:srgbClr val="000000"/>
                </a:solidFill>
                <a:latin typeface="Arial"/>
              </a:rPr>
              <a:t>aperat</a:t>
            </a:r>
            <a:r>
              <a:rPr lang="de-DE" sz="2500" kern="1200" baseline="0" dirty="0">
                <a:solidFill>
                  <a:srgbClr val="000000"/>
                </a:solidFill>
                <a:latin typeface="Arial"/>
              </a:rPr>
              <a:t> </a:t>
            </a:r>
            <a:r>
              <a:rPr lang="de-DE" sz="2500" kern="1200" baseline="0" dirty="0" err="1">
                <a:solidFill>
                  <a:srgbClr val="000000"/>
                </a:solidFill>
                <a:latin typeface="Arial"/>
              </a:rPr>
              <a:t>este</a:t>
            </a:r>
            <a:r>
              <a:rPr lang="de-DE" sz="2500" kern="1200" baseline="0" dirty="0">
                <a:solidFill>
                  <a:srgbClr val="000000"/>
                </a:solidFill>
                <a:latin typeface="Arial"/>
              </a:rPr>
              <a:t> nos </a:t>
            </a:r>
            <a:r>
              <a:rPr lang="de-DE" sz="2500" kern="1200" baseline="0" dirty="0" err="1">
                <a:solidFill>
                  <a:srgbClr val="000000"/>
                </a:solidFill>
                <a:latin typeface="Arial"/>
              </a:rPr>
              <a:t>mosandi</a:t>
            </a:r>
            <a:r>
              <a:rPr lang="de-DE" sz="2500" kern="1200" baseline="0" dirty="0">
                <a:solidFill>
                  <a:srgbClr val="000000"/>
                </a:solidFill>
                <a:latin typeface="Arial"/>
              </a:rPr>
              <a:t> </a:t>
            </a:r>
            <a:r>
              <a:rPr lang="de-DE" sz="2500" kern="1200" baseline="0" dirty="0" err="1">
                <a:solidFill>
                  <a:srgbClr val="000000"/>
                </a:solidFill>
                <a:latin typeface="Arial"/>
              </a:rPr>
              <a:t>tenit</a:t>
            </a:r>
            <a:r>
              <a:rPr lang="de-DE" sz="2500" kern="1200" baseline="0" dirty="0">
                <a:solidFill>
                  <a:srgbClr val="000000"/>
                </a:solidFill>
                <a:latin typeface="Arial"/>
              </a:rPr>
              <a:t>, </a:t>
            </a:r>
            <a:r>
              <a:rPr lang="de-DE" sz="2500" kern="1200" baseline="0" dirty="0" err="1">
                <a:solidFill>
                  <a:srgbClr val="000000"/>
                </a:solidFill>
                <a:latin typeface="Arial"/>
              </a:rPr>
              <a:t>sandanis</a:t>
            </a:r>
            <a:r>
              <a:rPr lang="de-DE" sz="2500" kern="1200" baseline="0" dirty="0">
                <a:solidFill>
                  <a:srgbClr val="000000"/>
                </a:solidFill>
                <a:latin typeface="Arial"/>
              </a:rPr>
              <a:t> </a:t>
            </a:r>
            <a:r>
              <a:rPr lang="de-DE" sz="2500" kern="1200" baseline="0" dirty="0" err="1">
                <a:solidFill>
                  <a:srgbClr val="000000"/>
                </a:solidFill>
                <a:latin typeface="Arial"/>
              </a:rPr>
              <a:t>idellam</a:t>
            </a:r>
            <a:r>
              <a:rPr lang="de-DE" sz="2500" kern="1200" baseline="0" dirty="0">
                <a:solidFill>
                  <a:srgbClr val="000000"/>
                </a:solidFill>
                <a:latin typeface="Arial"/>
              </a:rPr>
              <a:t> </a:t>
            </a:r>
            <a:r>
              <a:rPr lang="de-DE" sz="2500" kern="1200" baseline="0" dirty="0" err="1">
                <a:solidFill>
                  <a:srgbClr val="000000"/>
                </a:solidFill>
                <a:latin typeface="Arial"/>
              </a:rPr>
              <a:t>inctas</a:t>
            </a:r>
            <a:r>
              <a:rPr lang="de-DE" sz="2500" kern="1200" baseline="0" dirty="0">
                <a:solidFill>
                  <a:srgbClr val="000000"/>
                </a:solidFill>
                <a:latin typeface="Arial"/>
              </a:rPr>
              <a:t> </a:t>
            </a:r>
            <a:r>
              <a:rPr lang="de-DE" sz="2500" kern="1200" baseline="0" dirty="0" err="1">
                <a:solidFill>
                  <a:srgbClr val="000000"/>
                </a:solidFill>
                <a:latin typeface="Arial"/>
              </a:rPr>
              <a:t>dolupta</a:t>
            </a:r>
            <a:r>
              <a:rPr lang="de-DE" sz="2500" kern="1200" baseline="0" dirty="0">
                <a:solidFill>
                  <a:srgbClr val="000000"/>
                </a:solidFill>
                <a:latin typeface="Arial"/>
              </a:rPr>
              <a:t> et </a:t>
            </a:r>
            <a:r>
              <a:rPr lang="de-DE" sz="2500" kern="1200" baseline="0" dirty="0" err="1">
                <a:solidFill>
                  <a:srgbClr val="000000"/>
                </a:solidFill>
                <a:latin typeface="Arial"/>
              </a:rPr>
              <a:t>veliquidel</a:t>
            </a:r>
            <a:r>
              <a:rPr lang="de-DE" sz="2500" kern="1200" baseline="0" dirty="0">
                <a:solidFill>
                  <a:srgbClr val="000000"/>
                </a:solidFill>
                <a:latin typeface="Arial"/>
              </a:rPr>
              <a:t> </a:t>
            </a:r>
            <a:r>
              <a:rPr lang="de-DE" sz="2500" kern="1200" baseline="0" dirty="0" err="1">
                <a:solidFill>
                  <a:srgbClr val="000000"/>
                </a:solidFill>
                <a:latin typeface="Arial"/>
              </a:rPr>
              <a:t>event</a:t>
            </a:r>
            <a:r>
              <a:rPr lang="de-DE" sz="2500" kern="1200" baseline="0" dirty="0">
                <a:solidFill>
                  <a:srgbClr val="000000"/>
                </a:solidFill>
                <a:latin typeface="Arial"/>
              </a:rPr>
              <a:t> </a:t>
            </a:r>
            <a:r>
              <a:rPr lang="de-DE" sz="2500" kern="1200" baseline="0" dirty="0" err="1">
                <a:solidFill>
                  <a:srgbClr val="000000"/>
                </a:solidFill>
                <a:latin typeface="Arial"/>
              </a:rPr>
              <a:t>reperum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rerspelic</a:t>
            </a:r>
            <a:r>
              <a:rPr lang="de-DE" sz="2500" kern="1200" baseline="0" dirty="0">
                <a:solidFill>
                  <a:srgbClr val="000000"/>
                </a:solidFill>
                <a:latin typeface="Arial"/>
              </a:rPr>
              <a:t> </a:t>
            </a:r>
            <a:r>
              <a:rPr lang="de-DE" sz="2500" kern="1200" baseline="0" dirty="0" err="1">
                <a:solidFill>
                  <a:srgbClr val="000000"/>
                </a:solidFill>
                <a:latin typeface="Arial"/>
              </a:rPr>
              <a:t>te</a:t>
            </a:r>
            <a:r>
              <a:rPr lang="de-DE" sz="2500" kern="1200" baseline="0" dirty="0">
                <a:solidFill>
                  <a:srgbClr val="000000"/>
                </a:solidFill>
                <a:latin typeface="Arial"/>
              </a:rPr>
              <a:t> nos et </a:t>
            </a:r>
            <a:r>
              <a:rPr lang="de-DE" sz="2500" kern="1200" baseline="0" dirty="0" err="1">
                <a:solidFill>
                  <a:srgbClr val="000000"/>
                </a:solidFill>
                <a:latin typeface="Arial"/>
              </a:rPr>
              <a:t>faceratur</a:t>
            </a:r>
            <a:r>
              <a:rPr lang="de-DE" sz="2500" kern="1200" baseline="0" dirty="0">
                <a:solidFill>
                  <a:srgbClr val="000000"/>
                </a:solidFill>
                <a:latin typeface="Arial"/>
              </a:rPr>
              <a:t> </a:t>
            </a:r>
            <a:r>
              <a:rPr lang="de-DE" sz="2500" kern="1200" baseline="0" dirty="0" err="1">
                <a:solidFill>
                  <a:srgbClr val="000000"/>
                </a:solidFill>
                <a:latin typeface="Arial"/>
              </a:rPr>
              <a:t>aboremque</a:t>
            </a:r>
            <a:r>
              <a:rPr lang="de-DE" sz="2500" kern="1200" baseline="0" dirty="0">
                <a:solidFill>
                  <a:srgbClr val="000000"/>
                </a:solidFill>
                <a:latin typeface="Arial"/>
              </a:rPr>
              <a:t> </a:t>
            </a:r>
            <a:r>
              <a:rPr lang="de-DE" sz="2500" kern="1200" baseline="0" dirty="0" err="1">
                <a:solidFill>
                  <a:srgbClr val="000000"/>
                </a:solidFill>
                <a:latin typeface="Arial"/>
              </a:rPr>
              <a:t>liquis</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rest</a:t>
            </a:r>
            <a:r>
              <a:rPr lang="de-DE" sz="2500" kern="1200" baseline="0" dirty="0">
                <a:solidFill>
                  <a:srgbClr val="000000"/>
                </a:solidFill>
                <a:latin typeface="Arial"/>
              </a:rPr>
              <a:t>, </a:t>
            </a:r>
            <a:r>
              <a:rPr lang="de-DE" sz="2500" kern="1200" baseline="0" dirty="0" err="1">
                <a:solidFill>
                  <a:srgbClr val="000000"/>
                </a:solidFill>
                <a:latin typeface="Arial"/>
              </a:rPr>
              <a:t>omnietur</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a:t>
            </a:r>
            <a:r>
              <a:rPr lang="de-DE" sz="2500" kern="1200" baseline="0" dirty="0" err="1">
                <a:solidFill>
                  <a:srgbClr val="000000"/>
                </a:solidFill>
                <a:latin typeface="Arial"/>
              </a:rPr>
              <a:t>eruptas</a:t>
            </a:r>
            <a:r>
              <a:rPr lang="de-DE" sz="2500" kern="1200" baseline="0" dirty="0">
                <a:solidFill>
                  <a:srgbClr val="000000"/>
                </a:solidFill>
                <a:latin typeface="Arial"/>
              </a:rPr>
              <a:t> </a:t>
            </a:r>
            <a:r>
              <a:rPr lang="de-DE" sz="2500" kern="1200" baseline="0" dirty="0" err="1">
                <a:solidFill>
                  <a:srgbClr val="000000"/>
                </a:solidFill>
                <a:latin typeface="Arial"/>
              </a:rPr>
              <a:t>quiduci</a:t>
            </a:r>
            <a:r>
              <a:rPr lang="de-DE" sz="2500" kern="1200" baseline="0" dirty="0">
                <a:solidFill>
                  <a:srgbClr val="000000"/>
                </a:solidFill>
                <a:latin typeface="Arial"/>
              </a:rPr>
              <a:t> </a:t>
            </a:r>
            <a:r>
              <a:rPr lang="de-DE" sz="2500" kern="1200" baseline="0" dirty="0" err="1">
                <a:solidFill>
                  <a:srgbClr val="000000"/>
                </a:solidFill>
                <a:latin typeface="Arial"/>
              </a:rPr>
              <a:t>liquatur</a:t>
            </a:r>
            <a:r>
              <a:rPr lang="de-DE" sz="2500" kern="1200" baseline="0" dirty="0">
                <a:solidFill>
                  <a:srgbClr val="000000"/>
                </a:solidFill>
                <a:latin typeface="Arial"/>
              </a:rPr>
              <a:t> </a:t>
            </a:r>
            <a:r>
              <a:rPr lang="de-DE" sz="2500" kern="1200" baseline="0" dirty="0" err="1">
                <a:solidFill>
                  <a:srgbClr val="000000"/>
                </a:solidFill>
                <a:latin typeface="Arial"/>
              </a:rPr>
              <a:t>atia</a:t>
            </a:r>
            <a:r>
              <a:rPr lang="de-DE" sz="2500" kern="1200" baseline="0" dirty="0">
                <a:solidFill>
                  <a:srgbClr val="000000"/>
                </a:solidFill>
                <a:latin typeface="Arial"/>
              </a:rPr>
              <a:t> </a:t>
            </a:r>
            <a:r>
              <a:rPr lang="de-DE" sz="2500" kern="1200" baseline="0" dirty="0" err="1">
                <a:solidFill>
                  <a:srgbClr val="000000"/>
                </a:solidFill>
                <a:latin typeface="Arial"/>
              </a:rPr>
              <a:t>volorerro</a:t>
            </a:r>
            <a:r>
              <a:rPr lang="de-DE" sz="2500" kern="1200" baseline="0" dirty="0">
                <a:solidFill>
                  <a:srgbClr val="000000"/>
                </a:solidFill>
                <a:latin typeface="Arial"/>
              </a:rPr>
              <a:t> es </a:t>
            </a:r>
            <a:r>
              <a:rPr lang="de-DE" sz="2500" kern="1200" baseline="0" dirty="0" err="1">
                <a:solidFill>
                  <a:srgbClr val="000000"/>
                </a:solidFill>
                <a:latin typeface="Arial"/>
              </a:rPr>
              <a:t>magnimo</a:t>
            </a:r>
            <a:r>
              <a:rPr lang="de-DE" sz="2500" kern="1200" baseline="0" dirty="0">
                <a:solidFill>
                  <a:srgbClr val="000000"/>
                </a:solidFill>
                <a:latin typeface="Arial"/>
              </a:rPr>
              <a:t> </a:t>
            </a:r>
            <a:r>
              <a:rPr lang="de-DE" sz="2500" kern="1200" baseline="0" dirty="0" err="1">
                <a:solidFill>
                  <a:srgbClr val="000000"/>
                </a:solidFill>
                <a:latin typeface="Arial"/>
              </a:rPr>
              <a:t>luptaqu</a:t>
            </a:r>
            <a:r>
              <a:rPr lang="de-DE" sz="2500" kern="1200" baseline="0" dirty="0">
                <a:solidFill>
                  <a:srgbClr val="000000"/>
                </a:solidFill>
                <a:latin typeface="Arial"/>
              </a:rPr>
              <a:t> </a:t>
            </a:r>
            <a:r>
              <a:rPr lang="de-DE" sz="2500" kern="1200" baseline="0" dirty="0" err="1">
                <a:solidFill>
                  <a:srgbClr val="000000"/>
                </a:solidFill>
                <a:latin typeface="Arial"/>
              </a:rPr>
              <a:t>ibust</a:t>
            </a:r>
            <a:r>
              <a:rPr lang="de-DE" sz="2500" kern="1200" baseline="0" dirty="0">
                <a:solidFill>
                  <a:srgbClr val="000000"/>
                </a:solidFill>
                <a:latin typeface="Arial"/>
              </a:rPr>
              <a:t>, </a:t>
            </a:r>
            <a:r>
              <a:rPr lang="de-DE" sz="2500" kern="1200" baseline="0" dirty="0" err="1">
                <a:solidFill>
                  <a:srgbClr val="000000"/>
                </a:solidFill>
                <a:latin typeface="Arial"/>
              </a:rPr>
              <a:t>acero</a:t>
            </a:r>
            <a:r>
              <a:rPr lang="de-DE" sz="2500" kern="1200" baseline="0" dirty="0">
                <a:solidFill>
                  <a:srgbClr val="000000"/>
                </a:solidFill>
                <a:latin typeface="Arial"/>
              </a:rPr>
              <a:t> </a:t>
            </a:r>
            <a:r>
              <a:rPr lang="de-DE" sz="2500" kern="1200" baseline="0" dirty="0" err="1">
                <a:solidFill>
                  <a:srgbClr val="000000"/>
                </a:solidFill>
                <a:latin typeface="Arial"/>
              </a:rPr>
              <a:t>maximus</a:t>
            </a:r>
            <a:r>
              <a:rPr lang="de-DE" sz="2500" kern="1200" baseline="0" dirty="0">
                <a:solidFill>
                  <a:srgbClr val="000000"/>
                </a:solidFill>
                <a:latin typeface="Arial"/>
              </a:rPr>
              <a:t> </a:t>
            </a:r>
            <a:r>
              <a:rPr lang="de-DE" sz="2500" kern="1200" baseline="0" dirty="0" err="1">
                <a:solidFill>
                  <a:srgbClr val="000000"/>
                </a:solidFill>
                <a:latin typeface="Arial"/>
              </a:rPr>
              <a:t>expero</a:t>
            </a:r>
            <a:r>
              <a:rPr lang="de-DE" sz="2500" kern="1200" baseline="0" dirty="0">
                <a:solidFill>
                  <a:srgbClr val="000000"/>
                </a:solidFill>
                <a:latin typeface="Arial"/>
              </a:rPr>
              <a:t>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cumque</a:t>
            </a:r>
            <a:r>
              <a:rPr lang="de-DE" sz="2500" kern="1200" baseline="0" dirty="0">
                <a:solidFill>
                  <a:srgbClr val="000000"/>
                </a:solidFill>
                <a:latin typeface="Arial"/>
              </a:rPr>
              <a:t> </a:t>
            </a:r>
            <a:r>
              <a:rPr lang="de-DE" sz="2500" kern="1200" baseline="0" dirty="0" err="1">
                <a:solidFill>
                  <a:srgbClr val="000000"/>
                </a:solidFill>
                <a:latin typeface="Arial"/>
              </a:rPr>
              <a:t>pori</a:t>
            </a:r>
            <a:r>
              <a:rPr lang="de-DE" sz="2500" kern="1200" baseline="0" dirty="0">
                <a:solidFill>
                  <a:srgbClr val="000000"/>
                </a:solidFill>
                <a:latin typeface="Arial"/>
              </a:rPr>
              <a:t> </a:t>
            </a:r>
            <a:r>
              <a:rPr lang="de-DE" sz="2500" kern="1200" baseline="0" dirty="0" err="1">
                <a:solidFill>
                  <a:srgbClr val="000000"/>
                </a:solidFill>
                <a:latin typeface="Arial"/>
              </a:rPr>
              <a:t>dolorro</a:t>
            </a:r>
            <a:r>
              <a:rPr lang="de-DE" sz="2500" kern="1200" baseline="0" dirty="0">
                <a:solidFill>
                  <a:srgbClr val="000000"/>
                </a:solidFill>
                <a:latin typeface="Arial"/>
              </a:rPr>
              <a:t> </a:t>
            </a:r>
            <a:r>
              <a:rPr lang="de-DE" sz="2500" kern="1200" baseline="0" dirty="0" err="1">
                <a:solidFill>
                  <a:srgbClr val="000000"/>
                </a:solidFill>
                <a:latin typeface="Arial"/>
              </a:rPr>
              <a:t>dolut</a:t>
            </a:r>
            <a:r>
              <a:rPr lang="de-DE" sz="2500" kern="1200" baseline="0" dirty="0">
                <a:solidFill>
                  <a:srgbClr val="000000"/>
                </a:solidFill>
                <a:latin typeface="Arial"/>
              </a:rPr>
              <a:t> </a:t>
            </a:r>
            <a:r>
              <a:rPr lang="de-DE" sz="2500" kern="1200" baseline="0" dirty="0" err="1">
                <a:solidFill>
                  <a:srgbClr val="000000"/>
                </a:solidFill>
                <a:latin typeface="Arial"/>
              </a:rPr>
              <a:t>preprae</a:t>
            </a:r>
            <a:r>
              <a:rPr lang="de-DE" sz="2500" kern="1200" baseline="0" dirty="0">
                <a:solidFill>
                  <a:srgbClr val="000000"/>
                </a:solidFill>
                <a:latin typeface="Arial"/>
              </a:rPr>
              <a:t>.</a:t>
            </a:r>
          </a:p>
          <a:p>
            <a:pPr rtl="0"/>
            <a:r>
              <a:rPr lang="de-DE" sz="2500" kern="1200" baseline="0" dirty="0" err="1">
                <a:solidFill>
                  <a:srgbClr val="000000"/>
                </a:solidFill>
                <a:latin typeface="Arial"/>
              </a:rPr>
              <a:t>Volupti</a:t>
            </a:r>
            <a:r>
              <a:rPr lang="de-DE" sz="2500" kern="1200" baseline="0" dirty="0">
                <a:solidFill>
                  <a:srgbClr val="000000"/>
                </a:solidFill>
                <a:latin typeface="Arial"/>
              </a:rPr>
              <a:t> </a:t>
            </a:r>
            <a:r>
              <a:rPr lang="de-DE" sz="2500" kern="1200" baseline="0" dirty="0" err="1">
                <a:solidFill>
                  <a:srgbClr val="000000"/>
                </a:solidFill>
                <a:latin typeface="Arial"/>
              </a:rPr>
              <a:t>reiuntia</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estinum</a:t>
            </a:r>
            <a:r>
              <a:rPr lang="de-DE" sz="2500" kern="1200" baseline="0" dirty="0">
                <a:solidFill>
                  <a:srgbClr val="000000"/>
                </a:solidFill>
                <a:latin typeface="Arial"/>
              </a:rPr>
              <a:t> </a:t>
            </a:r>
            <a:r>
              <a:rPr lang="de-DE" sz="2500" kern="1200" baseline="0" dirty="0" err="1">
                <a:solidFill>
                  <a:srgbClr val="000000"/>
                </a:solidFill>
                <a:latin typeface="Arial"/>
              </a:rPr>
              <a:t>dolorum</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omnisqui</a:t>
            </a:r>
            <a:r>
              <a:rPr lang="de-DE" sz="2500" kern="1200" baseline="0" dirty="0">
                <a:solidFill>
                  <a:srgbClr val="000000"/>
                </a:solidFill>
                <a:latin typeface="Arial"/>
              </a:rPr>
              <a:t> </a:t>
            </a:r>
            <a:r>
              <a:rPr lang="de-DE" sz="2500" kern="1200" baseline="0" dirty="0" err="1">
                <a:solidFill>
                  <a:srgbClr val="000000"/>
                </a:solidFill>
                <a:latin typeface="Arial"/>
              </a:rPr>
              <a:t>utas</a:t>
            </a:r>
            <a:r>
              <a:rPr lang="de-DE" sz="2500" kern="1200" baseline="0" dirty="0">
                <a:solidFill>
                  <a:srgbClr val="000000"/>
                </a:solidFill>
                <a:latin typeface="Arial"/>
              </a:rPr>
              <a:t> a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vel</a:t>
            </a:r>
            <a:r>
              <a:rPr lang="de-DE" sz="2500" kern="1200" baseline="0" dirty="0">
                <a:solidFill>
                  <a:srgbClr val="000000"/>
                </a:solidFill>
                <a:latin typeface="Arial"/>
              </a:rPr>
              <a:t> </a:t>
            </a:r>
            <a:r>
              <a:rPr lang="de-DE" sz="2500" kern="1200" baseline="0" dirty="0" err="1">
                <a:solidFill>
                  <a:srgbClr val="000000"/>
                </a:solidFill>
                <a:latin typeface="Arial"/>
              </a:rPr>
              <a:t>inveressus</a:t>
            </a:r>
            <a:r>
              <a:rPr lang="de-DE" sz="2500" kern="1200" baseline="0" dirty="0">
                <a:solidFill>
                  <a:srgbClr val="000000"/>
                </a:solidFill>
                <a:latin typeface="Arial"/>
              </a:rPr>
              <a:t> </a:t>
            </a:r>
            <a:r>
              <a:rPr lang="de-DE" sz="2500" kern="1200" baseline="0" dirty="0" err="1">
                <a:solidFill>
                  <a:srgbClr val="000000"/>
                </a:solidFill>
                <a:latin typeface="Arial"/>
              </a:rPr>
              <a:t>quaspelique</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nos </a:t>
            </a:r>
            <a:r>
              <a:rPr lang="de-DE" sz="2500" kern="1200" baseline="0" dirty="0" err="1">
                <a:solidFill>
                  <a:srgbClr val="000000"/>
                </a:solidFill>
                <a:latin typeface="Arial"/>
              </a:rPr>
              <a:t>dolupta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res</a:t>
            </a:r>
            <a:r>
              <a:rPr lang="de-DE" sz="2500" kern="1200" baseline="0" dirty="0">
                <a:solidFill>
                  <a:srgbClr val="000000"/>
                </a:solidFill>
                <a:latin typeface="Arial"/>
              </a:rPr>
              <a:t> </a:t>
            </a:r>
            <a:r>
              <a:rPr lang="de-DE" sz="2500" kern="1200" baseline="0" dirty="0" err="1">
                <a:solidFill>
                  <a:srgbClr val="000000"/>
                </a:solidFill>
                <a:latin typeface="Arial"/>
              </a:rPr>
              <a:t>essunt</a:t>
            </a:r>
            <a:r>
              <a:rPr lang="de-DE" sz="2500" kern="1200" baseline="0" dirty="0">
                <a:solidFill>
                  <a:srgbClr val="000000"/>
                </a:solidFill>
                <a:latin typeface="Arial"/>
              </a:rPr>
              <a:t> am </a:t>
            </a:r>
            <a:r>
              <a:rPr lang="de-DE" sz="2500" kern="1200" baseline="0" dirty="0" err="1">
                <a:solidFill>
                  <a:srgbClr val="000000"/>
                </a:solidFill>
                <a:latin typeface="Arial"/>
              </a:rPr>
              <a:t>venim</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Quistotam</a:t>
            </a:r>
            <a:r>
              <a:rPr lang="de-DE" sz="2500" kern="1200" baseline="0" dirty="0">
                <a:solidFill>
                  <a:srgbClr val="000000"/>
                </a:solidFill>
                <a:latin typeface="Arial"/>
              </a:rPr>
              <a:t> </a:t>
            </a:r>
            <a:r>
              <a:rPr lang="de-DE" sz="2500" kern="1200" baseline="0" dirty="0" err="1">
                <a:solidFill>
                  <a:srgbClr val="000000"/>
                </a:solidFill>
                <a:latin typeface="Arial"/>
              </a:rPr>
              <a:t>repere</a:t>
            </a:r>
            <a:r>
              <a:rPr lang="de-DE" sz="2500" kern="1200" baseline="0" dirty="0">
                <a:solidFill>
                  <a:srgbClr val="000000"/>
                </a:solidFill>
                <a:latin typeface="Arial"/>
              </a:rPr>
              <a:t> cum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odi</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pore</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idis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opta</a:t>
            </a:r>
            <a:r>
              <a:rPr lang="de-DE" sz="2500" kern="1200" baseline="0" dirty="0">
                <a:solidFill>
                  <a:srgbClr val="000000"/>
                </a:solidFill>
                <a:latin typeface="Arial"/>
              </a:rPr>
              <a:t> </a:t>
            </a:r>
            <a:r>
              <a:rPr lang="de-DE" sz="2500" kern="1200" baseline="0" dirty="0" err="1">
                <a:solidFill>
                  <a:srgbClr val="000000"/>
                </a:solidFill>
                <a:latin typeface="Arial"/>
              </a:rPr>
              <a:t>volupietur</a:t>
            </a:r>
            <a:r>
              <a:rPr lang="de-DE" sz="2500" kern="1200" baseline="0" dirty="0">
                <a:solidFill>
                  <a:srgbClr val="000000"/>
                </a:solidFill>
                <a:latin typeface="Arial"/>
              </a:rPr>
              <a:t>, </a:t>
            </a:r>
            <a:r>
              <a:rPr lang="de-DE" sz="2500" kern="1200" baseline="0" dirty="0" err="1">
                <a:solidFill>
                  <a:srgbClr val="000000"/>
                </a:solidFill>
                <a:latin typeface="Arial"/>
              </a:rPr>
              <a:t>torit</a:t>
            </a:r>
            <a:r>
              <a:rPr lang="de-DE" sz="2500" kern="1200" baseline="0" dirty="0">
                <a:solidFill>
                  <a:srgbClr val="000000"/>
                </a:solidFill>
                <a:latin typeface="Arial"/>
              </a:rPr>
              <a:t> </a:t>
            </a:r>
            <a:r>
              <a:rPr lang="de-DE" sz="2500" kern="1200" baseline="0" dirty="0" err="1">
                <a:solidFill>
                  <a:srgbClr val="000000"/>
                </a:solidFill>
                <a:latin typeface="Arial"/>
              </a:rPr>
              <a:t>acculla</a:t>
            </a:r>
            <a:r>
              <a:rPr lang="de-DE" sz="2500" kern="1200" baseline="0" dirty="0">
                <a:solidFill>
                  <a:srgbClr val="000000"/>
                </a:solidFill>
                <a:latin typeface="Arial"/>
              </a:rPr>
              <a:t> </a:t>
            </a:r>
            <a:r>
              <a:rPr lang="de-DE" sz="2500" kern="1200" baseline="0" dirty="0" err="1">
                <a:solidFill>
                  <a:srgbClr val="000000"/>
                </a:solidFill>
                <a:latin typeface="Arial"/>
              </a:rPr>
              <a:t>boriost</a:t>
            </a:r>
            <a:r>
              <a:rPr lang="de-DE" sz="2500" kern="1200" baseline="0" dirty="0">
                <a:solidFill>
                  <a:srgbClr val="000000"/>
                </a:solidFill>
                <a:latin typeface="Arial"/>
              </a:rPr>
              <a:t> </a:t>
            </a:r>
            <a:r>
              <a:rPr lang="de-DE" sz="2500" kern="1200" baseline="0" dirty="0" err="1">
                <a:solidFill>
                  <a:srgbClr val="000000"/>
                </a:solidFill>
                <a:latin typeface="Arial"/>
              </a:rPr>
              <a:t>ibusto</a:t>
            </a:r>
            <a:r>
              <a:rPr lang="de-DE" sz="2500" kern="1200" baseline="0" dirty="0">
                <a:solidFill>
                  <a:srgbClr val="000000"/>
                </a:solidFill>
                <a:latin typeface="Arial"/>
              </a:rPr>
              <a:t> </a:t>
            </a:r>
            <a:r>
              <a:rPr lang="de-DE" sz="2500" kern="1200" baseline="0" dirty="0" err="1">
                <a:solidFill>
                  <a:srgbClr val="000000"/>
                </a:solidFill>
                <a:latin typeface="Arial"/>
              </a:rPr>
              <a:t>omnis</a:t>
            </a:r>
            <a:r>
              <a:rPr lang="de-DE" sz="2500" kern="1200" baseline="0" dirty="0">
                <a:solidFill>
                  <a:srgbClr val="000000"/>
                </a:solidFill>
                <a:latin typeface="Arial"/>
              </a:rPr>
              <a: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abo</a:t>
            </a:r>
            <a:r>
              <a:rPr lang="de-DE" sz="2500" kern="1200" baseline="0" dirty="0">
                <a:solidFill>
                  <a:srgbClr val="000000"/>
                </a:solidFill>
                <a:latin typeface="Arial"/>
              </a:rPr>
              <a:t>. </a:t>
            </a:r>
            <a:r>
              <a:rPr lang="de-DE" sz="2500" kern="1200" baseline="0" dirty="0" err="1">
                <a:solidFill>
                  <a:srgbClr val="000000"/>
                </a:solidFill>
                <a:latin typeface="Arial"/>
              </a:rPr>
              <a:t>Giam</a:t>
            </a:r>
            <a:r>
              <a:rPr lang="de-DE" sz="2500" kern="1200" baseline="0" dirty="0">
                <a:solidFill>
                  <a:srgbClr val="000000"/>
                </a:solidFill>
                <a:latin typeface="Arial"/>
              </a:rPr>
              <a:t>, </a:t>
            </a:r>
            <a:r>
              <a:rPr lang="de-DE" sz="2500" kern="1200" baseline="0" dirty="0" err="1">
                <a:solidFill>
                  <a:srgbClr val="000000"/>
                </a:solidFill>
                <a:latin typeface="Arial"/>
              </a:rPr>
              <a:t>tet</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fuga</a:t>
            </a:r>
            <a:r>
              <a:rPr lang="de-DE" sz="2500" kern="1200" baseline="0" dirty="0">
                <a:solidFill>
                  <a:srgbClr val="000000"/>
                </a:solidFill>
                <a:latin typeface="Arial"/>
              </a:rPr>
              <a:t>.</a:t>
            </a:r>
          </a:p>
        </p:txBody>
      </p:sp>
      <p:sp>
        <p:nvSpPr>
          <p:cNvPr id="23" name="Textplatzhalter 16"/>
          <p:cNvSpPr>
            <a:spLocks noGrp="1"/>
          </p:cNvSpPr>
          <p:nvPr>
            <p:ph type="body" sz="quarter" idx="24" hasCustomPrompt="1"/>
          </p:nvPr>
        </p:nvSpPr>
        <p:spPr>
          <a:xfrm>
            <a:off x="33834474" y="8784000"/>
            <a:ext cx="7308000" cy="18426761"/>
          </a:xfrm>
          <a:prstGeom prst="rect">
            <a:avLst/>
          </a:prstGeom>
        </p:spPr>
        <p:txBody>
          <a:bodyPr lIns="0" tIns="504000" rIns="0" bIns="0"/>
          <a:lstStyle>
            <a:lvl1pPr marL="0" indent="0" rtl="0">
              <a:lnSpc>
                <a:spcPts val="3200"/>
              </a:lnSpc>
              <a:spcBef>
                <a:spcPts val="0"/>
              </a:spcBef>
              <a:spcAft>
                <a:spcPts val="3200"/>
              </a:spcAft>
              <a:buFontTx/>
              <a:buNone/>
              <a:defRPr/>
            </a:lvl1pPr>
            <a:lvl2pPr marL="0" indent="0">
              <a:lnSpc>
                <a:spcPts val="3200"/>
              </a:lnSpc>
              <a:spcBef>
                <a:spcPts val="0"/>
              </a:spcBef>
              <a:buNone/>
              <a:defRPr b="1"/>
            </a:lvl2pPr>
            <a:lvl3pPr marL="144000" indent="-144000" algn="l" defTabSz="4176431" rtl="0" eaLnBrk="1" latinLnBrk="0" hangingPunct="1">
              <a:lnSpc>
                <a:spcPts val="3200"/>
              </a:lnSpc>
              <a:spcBef>
                <a:spcPts val="0"/>
              </a:spcBef>
              <a:spcAft>
                <a:spcPts val="3200"/>
              </a:spcAft>
              <a:buFont typeface="Arial" pitchFamily="34" charset="0"/>
              <a:buChar char="•"/>
              <a:defRPr/>
            </a:lvl3pPr>
            <a:lvl4pPr marL="0" indent="0">
              <a:defRPr/>
            </a:lvl4pPr>
            <a:lvl5pPr>
              <a:defRPr/>
            </a:lvl5pPr>
          </a:lstStyle>
          <a:p>
            <a:pPr rtl="0"/>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quassimenia</a:t>
            </a:r>
            <a:r>
              <a:rPr lang="de-DE" sz="2500" kern="1200" baseline="0" dirty="0">
                <a:solidFill>
                  <a:srgbClr val="000000"/>
                </a:solidFill>
                <a:latin typeface="Arial"/>
              </a:rPr>
              <a:t> </a:t>
            </a:r>
            <a:r>
              <a:rPr lang="de-DE" sz="2500" kern="1200" baseline="0" dirty="0" err="1">
                <a:solidFill>
                  <a:srgbClr val="000000"/>
                </a:solidFill>
                <a:latin typeface="Arial"/>
              </a:rPr>
              <a:t>nest</a:t>
            </a:r>
            <a:r>
              <a:rPr lang="de-DE" sz="2500" kern="1200" baseline="0" dirty="0">
                <a:solidFill>
                  <a:srgbClr val="000000"/>
                </a:solidFill>
                <a:latin typeface="Arial"/>
              </a:rPr>
              <a:t>, </a:t>
            </a:r>
            <a:r>
              <a:rPr lang="de-DE" sz="2500" kern="1200" baseline="0" dirty="0" err="1">
                <a:solidFill>
                  <a:srgbClr val="000000"/>
                </a:solidFill>
                <a:latin typeface="Arial"/>
              </a:rPr>
              <a:t>explacipis</a:t>
            </a:r>
            <a:r>
              <a:rPr lang="de-DE" sz="2500" kern="1200" baseline="0" dirty="0">
                <a:solidFill>
                  <a:srgbClr val="000000"/>
                </a:solidFill>
                <a:latin typeface="Arial"/>
              </a:rPr>
              <a:t> si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platur</a:t>
            </a:r>
            <a:r>
              <a:rPr lang="de-DE" sz="2500" kern="1200" baseline="0" dirty="0">
                <a:solidFill>
                  <a:srgbClr val="000000"/>
                </a:solidFill>
                <a:latin typeface="Arial"/>
              </a:rPr>
              <a:t>? Mi, </a:t>
            </a:r>
            <a:r>
              <a:rPr lang="de-DE" sz="2500" kern="1200" baseline="0" dirty="0" err="1">
                <a:solidFill>
                  <a:srgbClr val="000000"/>
                </a:solidFill>
                <a:latin typeface="Arial"/>
              </a:rPr>
              <a:t>con</a:t>
            </a:r>
            <a:r>
              <a:rPr lang="de-DE" sz="2500" kern="1200" baseline="0" dirty="0">
                <a:solidFill>
                  <a:srgbClr val="000000"/>
                </a:solidFill>
                <a:latin typeface="Arial"/>
              </a:rPr>
              <a:t> </a:t>
            </a:r>
            <a:r>
              <a:rPr lang="de-DE" sz="2500" kern="1200" baseline="0" dirty="0" err="1">
                <a:solidFill>
                  <a:srgbClr val="000000"/>
                </a:solidFill>
                <a:latin typeface="Arial"/>
              </a:rPr>
              <a:t>paris</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vitate</a:t>
            </a:r>
            <a:r>
              <a:rPr lang="de-DE" sz="2500" kern="1200" baseline="0" dirty="0">
                <a:solidFill>
                  <a:srgbClr val="000000"/>
                </a:solidFill>
                <a:latin typeface="Arial"/>
              </a:rPr>
              <a:t> </a:t>
            </a:r>
            <a:r>
              <a:rPr lang="de-DE" sz="2500" kern="1200" baseline="0" dirty="0" err="1">
                <a:solidFill>
                  <a:srgbClr val="000000"/>
                </a:solidFill>
                <a:latin typeface="Arial"/>
              </a:rPr>
              <a:t>eatiis</a:t>
            </a:r>
            <a:r>
              <a:rPr lang="de-DE" sz="2500" kern="1200" baseline="0" dirty="0">
                <a:solidFill>
                  <a:srgbClr val="000000"/>
                </a:solidFill>
                <a:latin typeface="Arial"/>
              </a:rPr>
              <a:t> </a:t>
            </a:r>
            <a:r>
              <a:rPr lang="de-DE" sz="2500" kern="1200" baseline="0" dirty="0" err="1">
                <a:solidFill>
                  <a:srgbClr val="000000"/>
                </a:solidFill>
                <a:latin typeface="Arial"/>
              </a:rPr>
              <a:t>est</a:t>
            </a:r>
            <a:r>
              <a:rPr lang="de-DE" sz="2500" kern="1200" baseline="0" dirty="0">
                <a:solidFill>
                  <a:srgbClr val="000000"/>
                </a:solidFill>
                <a:latin typeface="Arial"/>
              </a:rPr>
              <a:t>, </a:t>
            </a:r>
            <a:r>
              <a:rPr lang="de-DE" sz="2500" kern="1200" baseline="0" dirty="0" err="1">
                <a:solidFill>
                  <a:srgbClr val="000000"/>
                </a:solidFill>
                <a:latin typeface="Arial"/>
              </a:rPr>
              <a:t>nis</a:t>
            </a:r>
            <a:r>
              <a:rPr lang="de-DE" sz="2500" kern="1200" baseline="0" dirty="0">
                <a:solidFill>
                  <a:srgbClr val="000000"/>
                </a:solidFill>
                <a:latin typeface="Arial"/>
              </a:rPr>
              <a:t> </a:t>
            </a:r>
            <a:r>
              <a:rPr lang="de-DE" sz="2500" kern="1200" baseline="0" dirty="0" err="1">
                <a:solidFill>
                  <a:srgbClr val="000000"/>
                </a:solidFill>
                <a:latin typeface="Arial"/>
              </a:rPr>
              <a:t>quianih</a:t>
            </a:r>
            <a:r>
              <a:rPr lang="de-DE" sz="2500" kern="1200" baseline="0" dirty="0">
                <a:solidFill>
                  <a:srgbClr val="000000"/>
                </a:solidFill>
                <a:latin typeface="Arial"/>
              </a:rPr>
              <a:t> </a:t>
            </a:r>
            <a:r>
              <a:rPr lang="de-DE" sz="2500" kern="1200" baseline="0" dirty="0" err="1">
                <a:solidFill>
                  <a:srgbClr val="000000"/>
                </a:solidFill>
                <a:latin typeface="Arial"/>
              </a:rPr>
              <a:t>icabo</a:t>
            </a:r>
            <a:r>
              <a:rPr lang="de-DE" sz="2500" kern="1200" baseline="0" dirty="0">
                <a:solidFill>
                  <a:srgbClr val="000000"/>
                </a:solidFill>
                <a:latin typeface="Arial"/>
              </a:rPr>
              <a:t>. </a:t>
            </a:r>
            <a:r>
              <a:rPr lang="de-DE" sz="2500" kern="1200" baseline="0" dirty="0" err="1">
                <a:solidFill>
                  <a:srgbClr val="000000"/>
                </a:solidFill>
                <a:latin typeface="Arial"/>
              </a:rPr>
              <a:t>Nequos</a:t>
            </a:r>
            <a:r>
              <a:rPr lang="de-DE" sz="2500" kern="1200" baseline="0" dirty="0">
                <a:solidFill>
                  <a:srgbClr val="000000"/>
                </a:solidFill>
                <a:latin typeface="Arial"/>
              </a:rPr>
              <a:t> ex </a:t>
            </a:r>
            <a:r>
              <a:rPr lang="de-DE" sz="2500" kern="1200" baseline="0" dirty="0" err="1">
                <a:solidFill>
                  <a:srgbClr val="000000"/>
                </a:solidFill>
                <a:latin typeface="Arial"/>
              </a:rPr>
              <a:t>ex</a:t>
            </a:r>
            <a:r>
              <a:rPr lang="de-DE" sz="2500" kern="1200" baseline="0" dirty="0">
                <a:solidFill>
                  <a:srgbClr val="000000"/>
                </a:solidFill>
                <a:latin typeface="Arial"/>
              </a:rPr>
              <a:t> </a:t>
            </a:r>
            <a:r>
              <a:rPr lang="de-DE" sz="2500" kern="1200" baseline="0" dirty="0" err="1">
                <a:solidFill>
                  <a:srgbClr val="000000"/>
                </a:solidFill>
                <a:latin typeface="Arial"/>
              </a:rPr>
              <a:t>eoste</a:t>
            </a:r>
            <a:r>
              <a:rPr lang="de-DE" sz="2500" kern="1200" baseline="0" dirty="0">
                <a:solidFill>
                  <a:srgbClr val="000000"/>
                </a:solidFill>
                <a:latin typeface="Arial"/>
              </a:rPr>
              <a:t> </a:t>
            </a:r>
            <a:r>
              <a:rPr lang="de-DE" sz="2500" kern="1200" baseline="0" dirty="0" err="1">
                <a:solidFill>
                  <a:srgbClr val="000000"/>
                </a:solidFill>
                <a:latin typeface="Arial"/>
              </a:rPr>
              <a:t>nulparu</a:t>
            </a:r>
            <a:r>
              <a:rPr lang="de-DE" sz="2500" kern="1200" baseline="0" dirty="0">
                <a:solidFill>
                  <a:srgbClr val="000000"/>
                </a:solidFill>
                <a:latin typeface="Arial"/>
              </a:rPr>
              <a:t> </a:t>
            </a:r>
            <a:r>
              <a:rPr lang="de-DE" sz="2500" kern="1200" baseline="0" dirty="0" err="1">
                <a:solidFill>
                  <a:srgbClr val="000000"/>
                </a:solidFill>
                <a:latin typeface="Arial"/>
              </a:rPr>
              <a:t>ptatur</a:t>
            </a:r>
            <a:r>
              <a:rPr lang="de-DE" sz="2500" kern="1200" baseline="0" dirty="0">
                <a:solidFill>
                  <a:srgbClr val="000000"/>
                </a:solidFill>
                <a:latin typeface="Arial"/>
              </a:rPr>
              <a:t>? Qui </a:t>
            </a:r>
            <a:r>
              <a:rPr lang="de-DE" sz="2500" kern="1200" baseline="0" dirty="0" err="1">
                <a:solidFill>
                  <a:srgbClr val="000000"/>
                </a:solidFill>
                <a:latin typeface="Arial"/>
              </a:rPr>
              <a:t>optiur</a:t>
            </a:r>
            <a:r>
              <a:rPr lang="de-DE" sz="2500" kern="1200" baseline="0" dirty="0">
                <a:solidFill>
                  <a:srgbClr val="000000"/>
                </a:solidFill>
                <a:latin typeface="Arial"/>
              </a:rPr>
              <a:t> </a:t>
            </a:r>
            <a:r>
              <a:rPr lang="de-DE" sz="2500" kern="1200" baseline="0" dirty="0" err="1">
                <a:solidFill>
                  <a:srgbClr val="000000"/>
                </a:solidFill>
                <a:latin typeface="Arial"/>
              </a:rPr>
              <a:t>soluptiume</a:t>
            </a:r>
            <a:r>
              <a:rPr lang="de-DE" sz="2500" kern="1200" baseline="0" dirty="0">
                <a:solidFill>
                  <a:srgbClr val="000000"/>
                </a:solidFill>
                <a:latin typeface="Arial"/>
              </a:rPr>
              <a:t> </a:t>
            </a:r>
            <a:r>
              <a:rPr lang="de-DE" sz="2500" kern="1200" baseline="0" dirty="0" err="1">
                <a:solidFill>
                  <a:srgbClr val="000000"/>
                </a:solidFill>
                <a:latin typeface="Arial"/>
              </a:rPr>
              <a:t>estiorepuda</a:t>
            </a:r>
            <a:r>
              <a:rPr lang="de-DE" sz="2500" kern="1200" baseline="0" dirty="0">
                <a:solidFill>
                  <a:srgbClr val="000000"/>
                </a:solidFill>
                <a:latin typeface="Arial"/>
              </a:rPr>
              <a:t> </a:t>
            </a:r>
            <a:r>
              <a:rPr lang="de-DE" sz="2500" kern="1200" baseline="0" dirty="0" err="1">
                <a:solidFill>
                  <a:srgbClr val="000000"/>
                </a:solidFill>
                <a:latin typeface="Arial"/>
              </a:rPr>
              <a:t>voles</a:t>
            </a:r>
            <a:r>
              <a:rPr lang="de-DE" sz="2500" kern="1200" baseline="0" dirty="0">
                <a:solidFill>
                  <a:srgbClr val="000000"/>
                </a:solidFill>
                <a:latin typeface="Arial"/>
              </a:rPr>
              <a:t> se </a:t>
            </a:r>
            <a:r>
              <a:rPr lang="de-DE" sz="2500" kern="1200" baseline="0" dirty="0" err="1">
                <a:solidFill>
                  <a:srgbClr val="000000"/>
                </a:solidFill>
                <a:latin typeface="Arial"/>
              </a:rPr>
              <a:t>voles</a:t>
            </a:r>
            <a:r>
              <a:rPr lang="de-DE" sz="2500" kern="1200" baseline="0" dirty="0">
                <a:solidFill>
                  <a:srgbClr val="000000"/>
                </a:solidFill>
                <a:latin typeface="Arial"/>
              </a:rPr>
              <a:t> </a:t>
            </a:r>
            <a:r>
              <a:rPr lang="de-DE" sz="2500" kern="1200" baseline="0" dirty="0" err="1">
                <a:solidFill>
                  <a:srgbClr val="000000"/>
                </a:solidFill>
                <a:latin typeface="Arial"/>
              </a:rPr>
              <a:t>quiaspe</a:t>
            </a:r>
            <a:r>
              <a:rPr lang="de-DE" sz="2500" kern="1200" baseline="0" dirty="0">
                <a:solidFill>
                  <a:srgbClr val="000000"/>
                </a:solidFill>
                <a:latin typeface="Arial"/>
              </a:rPr>
              <a:t> </a:t>
            </a:r>
            <a:r>
              <a:rPr lang="de-DE" sz="2500" kern="1200" baseline="0" dirty="0" err="1">
                <a:solidFill>
                  <a:srgbClr val="000000"/>
                </a:solidFill>
                <a:latin typeface="Arial"/>
              </a:rPr>
              <a:t>provid</a:t>
            </a:r>
            <a:r>
              <a:rPr lang="de-DE" sz="2500" kern="1200" baseline="0" dirty="0">
                <a:solidFill>
                  <a:srgbClr val="000000"/>
                </a:solidFill>
                <a:latin typeface="Arial"/>
              </a:rPr>
              <a:t> </a:t>
            </a:r>
            <a:r>
              <a:rPr lang="de-DE" sz="2500" kern="1200" baseline="0" dirty="0" err="1">
                <a:solidFill>
                  <a:srgbClr val="000000"/>
                </a:solidFill>
                <a:latin typeface="Arial"/>
              </a:rPr>
              <a:t>ullenda</a:t>
            </a:r>
            <a:r>
              <a:rPr lang="de-DE" sz="2500" kern="1200" baseline="0" dirty="0">
                <a:solidFill>
                  <a:srgbClr val="000000"/>
                </a:solidFill>
                <a:latin typeface="Arial"/>
              </a:rPr>
              <a:t> si </a:t>
            </a:r>
            <a:r>
              <a:rPr lang="de-DE" sz="2500" kern="1200" baseline="0" dirty="0" err="1">
                <a:solidFill>
                  <a:srgbClr val="000000"/>
                </a:solidFill>
                <a:latin typeface="Arial"/>
              </a:rPr>
              <a:t>neceate</a:t>
            </a:r>
            <a:r>
              <a:rPr lang="de-DE" sz="2500" kern="1200" baseline="0" dirty="0">
                <a:solidFill>
                  <a:srgbClr val="000000"/>
                </a:solidFill>
                <a:latin typeface="Arial"/>
              </a:rPr>
              <a:t> </a:t>
            </a:r>
            <a:r>
              <a:rPr lang="de-DE" sz="2500" kern="1200" baseline="0" dirty="0" err="1">
                <a:solidFill>
                  <a:srgbClr val="000000"/>
                </a:solidFill>
                <a:latin typeface="Arial"/>
              </a:rPr>
              <a:t>pedit</a:t>
            </a:r>
            <a:r>
              <a:rPr lang="de-DE" sz="2500" kern="1200" baseline="0" dirty="0">
                <a:solidFill>
                  <a:srgbClr val="000000"/>
                </a:solidFill>
                <a:latin typeface="Arial"/>
              </a:rPr>
              <a:t> </a:t>
            </a:r>
            <a:r>
              <a:rPr lang="de-DE" sz="2500" kern="1200" baseline="0" dirty="0" err="1">
                <a:solidFill>
                  <a:srgbClr val="000000"/>
                </a:solidFill>
                <a:latin typeface="Arial"/>
              </a:rPr>
              <a:t>eicient</a:t>
            </a:r>
            <a:r>
              <a:rPr lang="de-DE" sz="2500" kern="1200" baseline="0" dirty="0">
                <a:solidFill>
                  <a:srgbClr val="000000"/>
                </a:solidFill>
                <a:latin typeface="Arial"/>
              </a:rPr>
              <a:t> </a:t>
            </a:r>
            <a:r>
              <a:rPr lang="de-DE" sz="2500" kern="1200" baseline="0" dirty="0" err="1">
                <a:solidFill>
                  <a:srgbClr val="000000"/>
                </a:solidFill>
                <a:latin typeface="Arial"/>
              </a:rPr>
              <a:t>voluptas</a:t>
            </a:r>
            <a:r>
              <a:rPr lang="de-DE" sz="2500" kern="1200" baseline="0" dirty="0">
                <a:solidFill>
                  <a:srgbClr val="000000"/>
                </a:solidFill>
                <a:latin typeface="Arial"/>
              </a:rPr>
              <a:t> </a:t>
            </a:r>
            <a:r>
              <a:rPr lang="de-DE" sz="2500" kern="1200" baseline="0" dirty="0" err="1">
                <a:solidFill>
                  <a:srgbClr val="000000"/>
                </a:solidFill>
                <a:latin typeface="Arial"/>
              </a:rPr>
              <a:t>adi</a:t>
            </a:r>
            <a:r>
              <a:rPr lang="de-DE" sz="2500" kern="1200" baseline="0" dirty="0">
                <a:solidFill>
                  <a:srgbClr val="000000"/>
                </a:solidFill>
                <a:latin typeface="Arial"/>
              </a:rPr>
              <a:t> </a:t>
            </a:r>
            <a:r>
              <a:rPr lang="de-DE" sz="2500" kern="1200" baseline="0" dirty="0" err="1">
                <a:solidFill>
                  <a:srgbClr val="000000"/>
                </a:solidFill>
                <a:latin typeface="Arial"/>
              </a:rPr>
              <a:t>sectem</a:t>
            </a:r>
            <a:r>
              <a:rPr lang="de-DE" sz="2500" kern="1200" baseline="0" dirty="0">
                <a:solidFill>
                  <a:srgbClr val="000000"/>
                </a:solidFill>
                <a:latin typeface="Arial"/>
              </a:rPr>
              <a:t> </a:t>
            </a:r>
            <a:r>
              <a:rPr lang="de-DE" sz="2500" kern="1200" baseline="0" dirty="0" err="1">
                <a:solidFill>
                  <a:srgbClr val="000000"/>
                </a:solidFill>
                <a:latin typeface="Arial"/>
              </a:rPr>
              <a:t>doluptate</a:t>
            </a:r>
            <a:r>
              <a:rPr lang="de-DE" sz="2500" kern="1200" baseline="0" dirty="0">
                <a:solidFill>
                  <a:srgbClr val="000000"/>
                </a:solidFill>
                <a:latin typeface="Arial"/>
              </a:rPr>
              <a:t> </a:t>
            </a:r>
            <a:r>
              <a:rPr lang="de-DE" sz="2500" kern="1200" baseline="0" dirty="0" err="1">
                <a:solidFill>
                  <a:srgbClr val="000000"/>
                </a:solidFill>
                <a:latin typeface="Arial"/>
              </a:rPr>
              <a:t>volest</a:t>
            </a:r>
            <a:r>
              <a:rPr lang="de-DE" sz="2500" kern="1200" baseline="0" dirty="0">
                <a:solidFill>
                  <a:srgbClr val="000000"/>
                </a:solidFill>
                <a:latin typeface="Arial"/>
              </a:rPr>
              <a:t>, </a:t>
            </a:r>
            <a:r>
              <a:rPr lang="de-DE" sz="2500" kern="1200" baseline="0" dirty="0" err="1">
                <a:solidFill>
                  <a:srgbClr val="000000"/>
                </a:solidFill>
                <a:latin typeface="Arial"/>
              </a:rPr>
              <a:t>volora</a:t>
            </a:r>
            <a:r>
              <a:rPr lang="de-DE" sz="2500" kern="1200" baseline="0" dirty="0">
                <a:solidFill>
                  <a:srgbClr val="000000"/>
                </a:solidFill>
                <a:latin typeface="Arial"/>
              </a:rPr>
              <a:t> </a:t>
            </a:r>
            <a:r>
              <a:rPr lang="de-DE" sz="2500" kern="1200" baseline="0" dirty="0" err="1">
                <a:solidFill>
                  <a:srgbClr val="000000"/>
                </a:solidFill>
                <a:latin typeface="Arial"/>
              </a:rPr>
              <a:t>eatam</a:t>
            </a:r>
            <a:r>
              <a:rPr lang="de-DE" sz="2500" kern="1200" baseline="0" dirty="0">
                <a:solidFill>
                  <a:srgbClr val="000000"/>
                </a:solidFill>
                <a:latin typeface="Arial"/>
              </a:rPr>
              <a:t> in </a:t>
            </a:r>
            <a:r>
              <a:rPr lang="de-DE" sz="2500" kern="1200" baseline="0" dirty="0" err="1">
                <a:solidFill>
                  <a:srgbClr val="000000"/>
                </a:solidFill>
                <a:latin typeface="Arial"/>
              </a:rPr>
              <a:t>ra</a:t>
            </a:r>
            <a:r>
              <a:rPr lang="de-DE" sz="2500" kern="1200" baseline="0" dirty="0">
                <a:solidFill>
                  <a:srgbClr val="000000"/>
                </a:solidFill>
                <a:latin typeface="Arial"/>
              </a:rPr>
              <a:t> </a:t>
            </a:r>
            <a:r>
              <a:rPr lang="de-DE" sz="2500" kern="1200" baseline="0" dirty="0" err="1">
                <a:solidFill>
                  <a:srgbClr val="000000"/>
                </a:solidFill>
                <a:latin typeface="Arial"/>
              </a:rPr>
              <a:t>atet</a:t>
            </a:r>
            <a:r>
              <a:rPr lang="de-DE" sz="2500" kern="1200" baseline="0" dirty="0">
                <a:solidFill>
                  <a:srgbClr val="000000"/>
                </a:solidFill>
                <a:latin typeface="Arial"/>
              </a:rPr>
              <a:t> </a:t>
            </a:r>
            <a:r>
              <a:rPr lang="de-DE" sz="2500" kern="1200" baseline="0" dirty="0" err="1">
                <a:solidFill>
                  <a:srgbClr val="000000"/>
                </a:solidFill>
                <a:latin typeface="Arial"/>
              </a:rPr>
              <a:t>viducidis</a:t>
            </a:r>
            <a:r>
              <a:rPr lang="de-DE" sz="2500" kern="1200" baseline="0" dirty="0">
                <a:solidFill>
                  <a:srgbClr val="000000"/>
                </a:solidFill>
                <a:latin typeface="Arial"/>
              </a:rPr>
              <a:t> </a:t>
            </a:r>
            <a:r>
              <a:rPr lang="de-DE" sz="2500" kern="1200" baseline="0" dirty="0" err="1">
                <a:solidFill>
                  <a:srgbClr val="000000"/>
                </a:solidFill>
                <a:latin typeface="Arial"/>
              </a:rPr>
              <a:t>eaquae</a:t>
            </a:r>
            <a:r>
              <a:rPr lang="de-DE" sz="2500" kern="1200" baseline="0" dirty="0">
                <a:solidFill>
                  <a:srgbClr val="000000"/>
                </a:solidFill>
                <a:latin typeface="Arial"/>
              </a:rPr>
              <a:t>. </a:t>
            </a:r>
            <a:r>
              <a:rPr lang="de-DE" sz="2500" kern="1200" baseline="0" dirty="0" err="1">
                <a:solidFill>
                  <a:srgbClr val="000000"/>
                </a:solidFill>
                <a:latin typeface="Arial"/>
              </a:rPr>
              <a:t>Em</a:t>
            </a:r>
            <a:r>
              <a:rPr lang="de-DE" sz="2500" kern="1200" baseline="0" dirty="0">
                <a:solidFill>
                  <a:srgbClr val="000000"/>
                </a:solidFill>
                <a:latin typeface="Arial"/>
              </a:rPr>
              <a:t> </a:t>
            </a:r>
            <a:r>
              <a:rPr lang="de-DE" sz="2500" kern="1200" baseline="0" dirty="0" err="1">
                <a:solidFill>
                  <a:srgbClr val="000000"/>
                </a:solidFill>
                <a:latin typeface="Arial"/>
              </a:rPr>
              <a:t>deles</a:t>
            </a:r>
            <a:r>
              <a:rPr lang="de-DE" sz="2500" kern="1200" baseline="0" dirty="0">
                <a:solidFill>
                  <a:srgbClr val="000000"/>
                </a:solidFill>
                <a:latin typeface="Arial"/>
              </a:rPr>
              <a:t> </a:t>
            </a:r>
            <a:r>
              <a:rPr lang="de-DE" sz="2500" kern="1200" baseline="0" dirty="0" err="1">
                <a:solidFill>
                  <a:srgbClr val="000000"/>
                </a:solidFill>
                <a:latin typeface="Arial"/>
              </a:rPr>
              <a:t>doluptus</a:t>
            </a:r>
            <a:r>
              <a:rPr lang="de-DE" sz="2500" kern="1200" baseline="0" dirty="0">
                <a:solidFill>
                  <a:srgbClr val="000000"/>
                </a:solidFill>
                <a:latin typeface="Arial"/>
              </a:rPr>
              <a:t> </a:t>
            </a:r>
            <a:r>
              <a:rPr lang="de-DE" sz="2500" kern="1200" baseline="0" dirty="0" err="1">
                <a:solidFill>
                  <a:srgbClr val="000000"/>
                </a:solidFill>
                <a:latin typeface="Arial"/>
              </a:rPr>
              <a:t>estotatur</a:t>
            </a:r>
            <a:r>
              <a:rPr lang="de-DE" sz="2500" kern="1200" baseline="0" dirty="0">
                <a:solidFill>
                  <a:srgbClr val="000000"/>
                </a:solidFill>
                <a:latin typeface="Arial"/>
              </a:rPr>
              <a:t>? </a:t>
            </a:r>
            <a:r>
              <a:rPr lang="de-DE" sz="2500" kern="1200" baseline="0" dirty="0" err="1">
                <a:solidFill>
                  <a:srgbClr val="000000"/>
                </a:solidFill>
                <a:latin typeface="Arial"/>
              </a:rPr>
              <a:t>Igendella</a:t>
            </a:r>
            <a:r>
              <a:rPr lang="de-DE" sz="2500" kern="1200" baseline="0" dirty="0">
                <a:solidFill>
                  <a:srgbClr val="000000"/>
                </a:solidFill>
                <a:latin typeface="Arial"/>
              </a:rPr>
              <a:t> </a:t>
            </a:r>
            <a:r>
              <a:rPr lang="de-DE" sz="2500" kern="1200" baseline="0" dirty="0" err="1">
                <a:solidFill>
                  <a:srgbClr val="000000"/>
                </a:solidFill>
                <a:latin typeface="Arial"/>
              </a:rPr>
              <a:t>preped</a:t>
            </a:r>
            <a:r>
              <a:rPr lang="de-DE" sz="2500" kern="1200" baseline="0" dirty="0">
                <a:solidFill>
                  <a:srgbClr val="000000"/>
                </a:solidFill>
                <a:latin typeface="Arial"/>
              </a:rPr>
              <a:t> </a:t>
            </a:r>
            <a:r>
              <a:rPr lang="de-DE" sz="2500" kern="1200" baseline="0" dirty="0" err="1">
                <a:solidFill>
                  <a:srgbClr val="000000"/>
                </a:solidFill>
                <a:latin typeface="Arial"/>
              </a:rPr>
              <a:t>etur</a:t>
            </a:r>
            <a:r>
              <a:rPr lang="de-DE" sz="2500" kern="1200" baseline="0" dirty="0">
                <a:solidFill>
                  <a:srgbClr val="000000"/>
                </a:solidFill>
                <a:latin typeface="Arial"/>
              </a:rPr>
              <a:t>, </a:t>
            </a:r>
            <a:r>
              <a:rPr lang="de-DE" sz="2500" kern="1200" baseline="0" dirty="0" err="1">
                <a:solidFill>
                  <a:srgbClr val="000000"/>
                </a:solidFill>
                <a:latin typeface="Arial"/>
              </a:rPr>
              <a:t>sum</a:t>
            </a:r>
            <a:r>
              <a:rPr lang="de-DE" sz="2500" kern="1200" baseline="0" dirty="0">
                <a:solidFill>
                  <a:srgbClr val="000000"/>
                </a:solidFill>
                <a:latin typeface="Arial"/>
              </a:rPr>
              <a:t> </a:t>
            </a:r>
            <a:r>
              <a:rPr lang="de-DE" sz="2500" kern="1200" baseline="0" dirty="0" err="1">
                <a:solidFill>
                  <a:srgbClr val="000000"/>
                </a:solidFill>
                <a:latin typeface="Arial"/>
              </a:rPr>
              <a:t>fugiasp</a:t>
            </a:r>
            <a:r>
              <a:rPr lang="de-DE" sz="2500" kern="1200" baseline="0" dirty="0">
                <a:solidFill>
                  <a:srgbClr val="000000"/>
                </a:solidFill>
                <a:latin typeface="Arial"/>
              </a:rPr>
              <a:t> </a:t>
            </a:r>
            <a:r>
              <a:rPr lang="de-DE" sz="2500" kern="1200" baseline="0" dirty="0" err="1">
                <a:solidFill>
                  <a:srgbClr val="000000"/>
                </a:solidFill>
                <a:latin typeface="Arial"/>
              </a:rPr>
              <a:t>eraerum</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autaspe</a:t>
            </a:r>
            <a:r>
              <a:rPr lang="de-DE" sz="2500" kern="1200" baseline="0" dirty="0">
                <a:solidFill>
                  <a:srgbClr val="000000"/>
                </a:solidFill>
                <a:latin typeface="Arial"/>
              </a:rPr>
              <a:t> </a:t>
            </a:r>
            <a:r>
              <a:rPr lang="de-DE" sz="2500" kern="1200" baseline="0" dirty="0" err="1">
                <a:solidFill>
                  <a:srgbClr val="000000"/>
                </a:solidFill>
                <a:latin typeface="Arial"/>
              </a:rPr>
              <a:t>molupta</a:t>
            </a:r>
            <a:r>
              <a:rPr lang="de-DE" sz="2500" kern="1200" baseline="0" dirty="0">
                <a:solidFill>
                  <a:srgbClr val="000000"/>
                </a:solidFill>
                <a:latin typeface="Arial"/>
              </a:rPr>
              <a:t> </a:t>
            </a:r>
            <a:r>
              <a:rPr lang="de-DE" sz="2500" kern="1200" baseline="0" dirty="0" err="1">
                <a:solidFill>
                  <a:srgbClr val="000000"/>
                </a:solidFill>
                <a:latin typeface="Arial"/>
              </a:rPr>
              <a:t>tiatiate</a:t>
            </a:r>
            <a:r>
              <a:rPr lang="de-DE" sz="2500" kern="1200" baseline="0" dirty="0">
                <a:solidFill>
                  <a:srgbClr val="000000"/>
                </a:solidFill>
                <a:latin typeface="Arial"/>
              </a:rPr>
              <a:t> </a:t>
            </a:r>
            <a:r>
              <a:rPr lang="de-DE" sz="2500" kern="1200" baseline="0" dirty="0" err="1">
                <a:solidFill>
                  <a:srgbClr val="000000"/>
                </a:solidFill>
                <a:latin typeface="Arial"/>
              </a:rPr>
              <a:t>voluptur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r>
              <a:rPr lang="de-DE" sz="2500" kern="1200" baseline="0" dirty="0" err="1">
                <a:solidFill>
                  <a:srgbClr val="000000"/>
                </a:solidFill>
                <a:latin typeface="Arial"/>
              </a:rPr>
              <a:t>Nequia</a:t>
            </a:r>
            <a:r>
              <a:rPr lang="de-DE" sz="2500" kern="1200" baseline="0" dirty="0">
                <a:solidFill>
                  <a:srgbClr val="000000"/>
                </a:solidFill>
                <a:latin typeface="Arial"/>
              </a:rPr>
              <a:t> </a:t>
            </a:r>
            <a:r>
              <a:rPr lang="de-DE" sz="2500" kern="1200" baseline="0" dirty="0" err="1">
                <a:solidFill>
                  <a:srgbClr val="000000"/>
                </a:solidFill>
                <a:latin typeface="Arial"/>
              </a:rPr>
              <a:t>voloratusci</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mos</a:t>
            </a:r>
            <a:r>
              <a:rPr lang="de-DE" sz="2500" kern="1200" baseline="0" dirty="0">
                <a:solidFill>
                  <a:srgbClr val="000000"/>
                </a:solidFill>
                <a:latin typeface="Arial"/>
              </a:rPr>
              <a:t> </a:t>
            </a:r>
            <a:r>
              <a:rPr lang="de-DE" sz="2500" kern="1200" baseline="0" dirty="0" err="1">
                <a:solidFill>
                  <a:srgbClr val="000000"/>
                </a:solidFill>
                <a:latin typeface="Arial"/>
              </a:rPr>
              <a:t>ipidella</a:t>
            </a:r>
            <a:r>
              <a:rPr lang="de-DE" sz="2500" kern="1200" baseline="0" dirty="0">
                <a:solidFill>
                  <a:srgbClr val="000000"/>
                </a:solidFill>
                <a:latin typeface="Arial"/>
              </a:rPr>
              <a:t> </a:t>
            </a:r>
            <a:r>
              <a:rPr lang="de-DE" sz="2500" kern="1200" baseline="0" dirty="0" err="1">
                <a:solidFill>
                  <a:srgbClr val="000000"/>
                </a:solidFill>
                <a:latin typeface="Arial"/>
              </a:rPr>
              <a:t>simust</a:t>
            </a:r>
            <a:r>
              <a:rPr lang="de-DE" sz="2500" kern="1200" baseline="0" dirty="0">
                <a:solidFill>
                  <a:srgbClr val="000000"/>
                </a:solidFill>
                <a:latin typeface="Arial"/>
              </a:rPr>
              <a:t>, </a:t>
            </a:r>
            <a:r>
              <a:rPr lang="de-DE" sz="2500" kern="1200" baseline="0" dirty="0" err="1">
                <a:solidFill>
                  <a:srgbClr val="000000"/>
                </a:solidFill>
                <a:latin typeface="Arial"/>
              </a:rPr>
              <a:t>erferumquam</a:t>
            </a:r>
            <a:r>
              <a:rPr lang="de-DE" sz="2500" kern="1200" baseline="0" dirty="0">
                <a:solidFill>
                  <a:srgbClr val="000000"/>
                </a:solidFill>
                <a:latin typeface="Arial"/>
              </a:rPr>
              <a:t> et </a:t>
            </a:r>
            <a:r>
              <a:rPr lang="de-DE" sz="2500" kern="1200" baseline="0" dirty="0" err="1">
                <a:solidFill>
                  <a:srgbClr val="000000"/>
                </a:solidFill>
                <a:latin typeface="Arial"/>
              </a:rPr>
              <a:t>dolum</a:t>
            </a:r>
            <a:r>
              <a:rPr lang="de-DE" sz="2500" kern="1200" baseline="0" dirty="0">
                <a:solidFill>
                  <a:srgbClr val="000000"/>
                </a:solidFill>
                <a:latin typeface="Arial"/>
              </a:rPr>
              <a:t> in </a:t>
            </a:r>
            <a:r>
              <a:rPr lang="de-DE" sz="2500" kern="1200" baseline="0" dirty="0" err="1">
                <a:solidFill>
                  <a:srgbClr val="000000"/>
                </a:solidFill>
                <a:latin typeface="Arial"/>
              </a:rPr>
              <a:t>eseque</a:t>
            </a:r>
            <a:r>
              <a:rPr lang="de-DE" sz="2500" kern="1200" baseline="0" dirty="0">
                <a:solidFill>
                  <a:srgbClr val="000000"/>
                </a:solidFill>
                <a:latin typeface="Arial"/>
              </a:rPr>
              <a:t> </a:t>
            </a:r>
            <a:r>
              <a:rPr lang="de-DE" sz="2500" kern="1200" baseline="0" dirty="0" err="1">
                <a:solidFill>
                  <a:srgbClr val="000000"/>
                </a:solidFill>
                <a:latin typeface="Arial"/>
              </a:rPr>
              <a:t>pe</a:t>
            </a:r>
            <a:r>
              <a:rPr lang="de-DE" sz="2500" kern="1200" baseline="0" dirty="0">
                <a:solidFill>
                  <a:srgbClr val="000000"/>
                </a:solidFill>
                <a:latin typeface="Arial"/>
              </a:rPr>
              <a:t> </a:t>
            </a:r>
            <a:r>
              <a:rPr lang="de-DE" sz="2500" kern="1200" baseline="0" dirty="0" err="1">
                <a:solidFill>
                  <a:srgbClr val="000000"/>
                </a:solidFill>
                <a:latin typeface="Arial"/>
              </a:rPr>
              <a:t>sed</a:t>
            </a:r>
            <a:r>
              <a:rPr lang="de-DE" sz="2500" kern="1200" baseline="0" dirty="0">
                <a:solidFill>
                  <a:srgbClr val="000000"/>
                </a:solidFill>
                <a:latin typeface="Arial"/>
              </a:rPr>
              <a:t> quas </a:t>
            </a:r>
            <a:r>
              <a:rPr lang="de-DE" sz="2500" kern="1200" baseline="0" dirty="0" err="1">
                <a:solidFill>
                  <a:srgbClr val="000000"/>
                </a:solidFill>
                <a:latin typeface="Arial"/>
              </a:rPr>
              <a:t>doluptae</a:t>
            </a:r>
            <a:r>
              <a:rPr lang="de-DE" sz="2500" kern="1200" baseline="0" dirty="0">
                <a:solidFill>
                  <a:srgbClr val="000000"/>
                </a:solidFill>
                <a:latin typeface="Arial"/>
              </a:rPr>
              <a:t> </a:t>
            </a:r>
            <a:r>
              <a:rPr lang="de-DE" sz="2500" kern="1200" baseline="0" dirty="0" err="1">
                <a:solidFill>
                  <a:srgbClr val="000000"/>
                </a:solidFill>
                <a:latin typeface="Arial"/>
              </a:rPr>
              <a:t>nimusda</a:t>
            </a:r>
            <a:r>
              <a:rPr lang="de-DE" sz="2500" kern="1200" baseline="0" dirty="0">
                <a:solidFill>
                  <a:srgbClr val="000000"/>
                </a:solidFill>
                <a:latin typeface="Arial"/>
              </a:rPr>
              <a:t> </a:t>
            </a:r>
            <a:r>
              <a:rPr lang="de-DE" sz="2500" kern="1200" baseline="0" dirty="0" err="1">
                <a:solidFill>
                  <a:srgbClr val="000000"/>
                </a:solidFill>
                <a:latin typeface="Arial"/>
              </a:rPr>
              <a:t>ndebitas</a:t>
            </a:r>
            <a:r>
              <a:rPr lang="de-DE" sz="2500" kern="1200" baseline="0" dirty="0">
                <a:solidFill>
                  <a:srgbClr val="000000"/>
                </a:solidFill>
                <a:latin typeface="Arial"/>
              </a:rPr>
              <a:t> </a:t>
            </a:r>
            <a:r>
              <a:rPr lang="de-DE" sz="2500" kern="1200" baseline="0" dirty="0" err="1">
                <a:solidFill>
                  <a:srgbClr val="000000"/>
                </a:solidFill>
                <a:latin typeface="Arial"/>
              </a:rPr>
              <a:t>rehentio</a:t>
            </a:r>
            <a:r>
              <a:rPr lang="de-DE" sz="2500" kern="1200" baseline="0" dirty="0">
                <a:solidFill>
                  <a:srgbClr val="000000"/>
                </a:solidFill>
                <a:latin typeface="Arial"/>
              </a:rPr>
              <a:t> </a:t>
            </a:r>
            <a:r>
              <a:rPr lang="de-DE" sz="2500" kern="1200" baseline="0" dirty="0" err="1">
                <a:solidFill>
                  <a:srgbClr val="000000"/>
                </a:solidFill>
                <a:latin typeface="Arial"/>
              </a:rPr>
              <a:t>quiaspero</a:t>
            </a:r>
            <a:r>
              <a:rPr lang="de-DE" sz="2500" kern="1200" baseline="0" dirty="0">
                <a:solidFill>
                  <a:srgbClr val="000000"/>
                </a:solidFill>
                <a:latin typeface="Arial"/>
              </a:rPr>
              <a:t> </a:t>
            </a:r>
            <a:r>
              <a:rPr lang="de-DE" sz="2500" kern="1200" baseline="0" dirty="0" err="1">
                <a:solidFill>
                  <a:srgbClr val="000000"/>
                </a:solidFill>
                <a:latin typeface="Arial"/>
              </a:rPr>
              <a:t>el</a:t>
            </a:r>
            <a:r>
              <a:rPr lang="de-DE" sz="2500" kern="1200" baseline="0" dirty="0">
                <a:solidFill>
                  <a:srgbClr val="000000"/>
                </a:solidFill>
                <a:latin typeface="Arial"/>
              </a:rPr>
              <a:t> </a:t>
            </a:r>
            <a:r>
              <a:rPr lang="de-DE" sz="2500" kern="1200" baseline="0" dirty="0" err="1">
                <a:solidFill>
                  <a:srgbClr val="000000"/>
                </a:solidFill>
                <a:latin typeface="Arial"/>
              </a:rPr>
              <a:t>magnimp</a:t>
            </a:r>
            <a:r>
              <a:rPr lang="de-DE" sz="2500" kern="1200" baseline="0" dirty="0">
                <a:solidFill>
                  <a:srgbClr val="000000"/>
                </a:solidFill>
                <a:latin typeface="Arial"/>
              </a:rPr>
              <a:t> </a:t>
            </a:r>
            <a:r>
              <a:rPr lang="de-DE" sz="2500" kern="1200" baseline="0" dirty="0" err="1">
                <a:solidFill>
                  <a:srgbClr val="000000"/>
                </a:solidFill>
                <a:latin typeface="Arial"/>
              </a:rPr>
              <a:t>orrorum</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voloratur</a:t>
            </a:r>
            <a:r>
              <a:rPr lang="de-DE" sz="2500" kern="1200" baseline="0" dirty="0">
                <a:solidFill>
                  <a:srgbClr val="000000"/>
                </a:solidFill>
                <a:latin typeface="Arial"/>
              </a:rPr>
              <a:t>, </a:t>
            </a:r>
            <a:r>
              <a:rPr lang="de-DE" sz="2500" kern="1200" baseline="0" dirty="0" err="1">
                <a:solidFill>
                  <a:srgbClr val="000000"/>
                </a:solidFill>
                <a:latin typeface="Arial"/>
              </a:rPr>
              <a:t>sundam</a:t>
            </a:r>
            <a:r>
              <a:rPr lang="de-DE" sz="2500" kern="1200" baseline="0" dirty="0">
                <a:solidFill>
                  <a:srgbClr val="000000"/>
                </a:solidFill>
                <a:latin typeface="Arial"/>
              </a:rPr>
              <a:t> </a:t>
            </a:r>
            <a:r>
              <a:rPr lang="de-DE" sz="2500" kern="1200" baseline="0" dirty="0" err="1">
                <a:solidFill>
                  <a:srgbClr val="000000"/>
                </a:solidFill>
                <a:latin typeface="Arial"/>
              </a:rPr>
              <a:t>eat</a:t>
            </a:r>
            <a:r>
              <a:rPr lang="de-DE" sz="2500" kern="1200" baseline="0" dirty="0">
                <a:solidFill>
                  <a:srgbClr val="000000"/>
                </a:solidFill>
                <a:latin typeface="Arial"/>
              </a:rPr>
              <a:t> </a:t>
            </a:r>
            <a:r>
              <a:rPr lang="de-DE" sz="2500" kern="1200" baseline="0" dirty="0" err="1">
                <a:solidFill>
                  <a:srgbClr val="000000"/>
                </a:solidFill>
                <a:latin typeface="Arial"/>
              </a:rPr>
              <a:t>litatin</a:t>
            </a:r>
            <a:r>
              <a:rPr lang="de-DE" sz="2500" kern="1200" baseline="0" dirty="0">
                <a:solidFill>
                  <a:srgbClr val="000000"/>
                </a:solidFill>
                <a:latin typeface="Arial"/>
              </a:rPr>
              <a:t> </a:t>
            </a:r>
            <a:r>
              <a:rPr lang="de-DE" sz="2500" kern="1200" baseline="0" dirty="0" err="1">
                <a:solidFill>
                  <a:srgbClr val="000000"/>
                </a:solidFill>
                <a:latin typeface="Arial"/>
              </a:rPr>
              <a:t>experia</a:t>
            </a:r>
            <a:r>
              <a:rPr lang="de-DE" sz="2500" kern="1200" baseline="0" dirty="0">
                <a:solidFill>
                  <a:srgbClr val="000000"/>
                </a:solidFill>
                <a:latin typeface="Arial"/>
              </a:rPr>
              <a:t> </a:t>
            </a:r>
            <a:r>
              <a:rPr lang="de-DE" sz="2500" kern="1200" baseline="0" dirty="0" err="1">
                <a:solidFill>
                  <a:srgbClr val="000000"/>
                </a:solidFill>
                <a:latin typeface="Arial"/>
              </a:rPr>
              <a:t>sit</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offici</a:t>
            </a:r>
            <a:r>
              <a:rPr lang="de-DE" sz="2500" kern="1200" baseline="0" dirty="0">
                <a:solidFill>
                  <a:srgbClr val="000000"/>
                </a:solidFill>
                <a:latin typeface="Arial"/>
              </a:rPr>
              <a:t> </a:t>
            </a:r>
            <a:r>
              <a:rPr lang="de-DE" sz="2500" kern="1200" baseline="0" dirty="0" err="1">
                <a:solidFill>
                  <a:srgbClr val="000000"/>
                </a:solidFill>
                <a:latin typeface="Arial"/>
              </a:rPr>
              <a:t>unt</a:t>
            </a:r>
            <a:r>
              <a:rPr lang="de-DE" sz="2500" kern="1200" baseline="0" dirty="0">
                <a:solidFill>
                  <a:srgbClr val="000000"/>
                </a:solidFill>
                <a:latin typeface="Arial"/>
              </a:rPr>
              <a:t> </a:t>
            </a:r>
            <a:r>
              <a:rPr lang="de-DE" sz="2500" kern="1200" baseline="0" dirty="0" err="1">
                <a:solidFill>
                  <a:srgbClr val="000000"/>
                </a:solidFill>
                <a:latin typeface="Arial"/>
              </a:rPr>
              <a:t>quamet</a:t>
            </a:r>
            <a:r>
              <a:rPr lang="de-DE" sz="2500" kern="1200" baseline="0" dirty="0">
                <a:solidFill>
                  <a:srgbClr val="000000"/>
                </a:solidFill>
                <a:latin typeface="Arial"/>
              </a:rPr>
              <a:t> </a:t>
            </a:r>
            <a:r>
              <a:rPr lang="de-DE" sz="2500" kern="1200" baseline="0" dirty="0" err="1">
                <a:solidFill>
                  <a:srgbClr val="000000"/>
                </a:solidFill>
                <a:latin typeface="Arial"/>
              </a:rPr>
              <a:t>laccabo</a:t>
            </a:r>
            <a:r>
              <a:rPr lang="de-DE" sz="2500" kern="1200" baseline="0" dirty="0">
                <a:solidFill>
                  <a:srgbClr val="000000"/>
                </a:solidFill>
                <a:latin typeface="Arial"/>
              </a:rPr>
              <a:t>. Min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oditatistem</a:t>
            </a:r>
            <a:r>
              <a:rPr lang="de-DE" sz="2500" kern="1200" baseline="0" dirty="0">
                <a:solidFill>
                  <a:srgbClr val="000000"/>
                </a:solidFill>
                <a:latin typeface="Arial"/>
              </a:rPr>
              <a:t> </a:t>
            </a:r>
            <a:r>
              <a:rPr lang="de-DE" sz="2500" kern="1200" baseline="0" dirty="0" err="1">
                <a:solidFill>
                  <a:srgbClr val="000000"/>
                </a:solidFill>
                <a:latin typeface="Arial"/>
              </a:rPr>
              <a:t>volorem</a:t>
            </a:r>
            <a:r>
              <a:rPr lang="de-DE" sz="2500" kern="1200" baseline="0" dirty="0">
                <a:solidFill>
                  <a:srgbClr val="000000"/>
                </a:solidFill>
                <a:latin typeface="Arial"/>
              </a:rPr>
              <a:t> </a:t>
            </a:r>
            <a:r>
              <a:rPr lang="de-DE" sz="2500" kern="1200" baseline="0" dirty="0" err="1">
                <a:solidFill>
                  <a:srgbClr val="000000"/>
                </a:solidFill>
                <a:latin typeface="Arial"/>
              </a:rPr>
              <a:t>ratemporesti</a:t>
            </a:r>
            <a:r>
              <a:rPr lang="de-DE" sz="2500" kern="1200" baseline="0" dirty="0">
                <a:solidFill>
                  <a:srgbClr val="000000"/>
                </a:solidFill>
                <a:latin typeface="Arial"/>
              </a:rPr>
              <a:t> </a:t>
            </a:r>
            <a:r>
              <a:rPr lang="de-DE" sz="2500" kern="1200" baseline="0" dirty="0" err="1">
                <a:solidFill>
                  <a:srgbClr val="000000"/>
                </a:solidFill>
                <a:latin typeface="Arial"/>
              </a:rPr>
              <a:t>volesciur</a:t>
            </a:r>
            <a:r>
              <a:rPr lang="de-DE" sz="2500" kern="1200" baseline="0" dirty="0">
                <a:solidFill>
                  <a:srgbClr val="000000"/>
                </a:solidFill>
                <a:latin typeface="Arial"/>
              </a:rPr>
              <a:t>?</a:t>
            </a:r>
          </a:p>
          <a:p>
            <a:pPr rtl="0"/>
            <a:r>
              <a:rPr lang="de-DE" sz="2500" kern="1200" baseline="0" dirty="0" err="1">
                <a:solidFill>
                  <a:srgbClr val="000000"/>
                </a:solidFill>
                <a:latin typeface="Arial"/>
              </a:rPr>
              <a:t>Equi</a:t>
            </a:r>
            <a:r>
              <a:rPr lang="de-DE" sz="2500" kern="1200" baseline="0" dirty="0">
                <a:solidFill>
                  <a:srgbClr val="000000"/>
                </a:solidFill>
                <a:latin typeface="Arial"/>
              </a:rPr>
              <a:t> </a:t>
            </a:r>
            <a:r>
              <a:rPr lang="de-DE" sz="2500" kern="1200" baseline="0" dirty="0" err="1">
                <a:solidFill>
                  <a:srgbClr val="000000"/>
                </a:solidFill>
                <a:latin typeface="Arial"/>
              </a:rPr>
              <a:t>repellab</a:t>
            </a:r>
            <a:r>
              <a:rPr lang="de-DE" sz="2500" kern="1200" baseline="0" dirty="0">
                <a:solidFill>
                  <a:srgbClr val="000000"/>
                </a:solidFill>
                <a:latin typeface="Arial"/>
              </a:rPr>
              <a:t> </a:t>
            </a:r>
            <a:r>
              <a:rPr lang="de-DE" sz="2500" kern="1200" baseline="0" dirty="0" err="1">
                <a:solidFill>
                  <a:srgbClr val="000000"/>
                </a:solidFill>
                <a:latin typeface="Arial"/>
              </a:rPr>
              <a:t>iumet</a:t>
            </a:r>
            <a:r>
              <a:rPr lang="de-DE" sz="2500" kern="1200" baseline="0" dirty="0">
                <a:solidFill>
                  <a:srgbClr val="000000"/>
                </a:solidFill>
                <a:latin typeface="Arial"/>
              </a:rPr>
              <a:t>, </a:t>
            </a:r>
            <a:r>
              <a:rPr lang="de-DE" sz="2500" kern="1200" baseline="0" dirty="0" err="1">
                <a:solidFill>
                  <a:srgbClr val="000000"/>
                </a:solidFill>
                <a:latin typeface="Arial"/>
              </a:rPr>
              <a:t>nusapit</a:t>
            </a:r>
            <a:r>
              <a:rPr lang="de-DE" sz="2500" kern="1200" baseline="0" dirty="0">
                <a:solidFill>
                  <a:srgbClr val="000000"/>
                </a:solidFill>
                <a:latin typeface="Arial"/>
              </a:rPr>
              <a:t> </a:t>
            </a:r>
            <a:r>
              <a:rPr lang="de-DE" sz="2500" kern="1200" baseline="0" dirty="0" err="1">
                <a:solidFill>
                  <a:srgbClr val="000000"/>
                </a:solidFill>
                <a:latin typeface="Arial"/>
              </a:rPr>
              <a:t>optatatus</a:t>
            </a:r>
            <a:r>
              <a:rPr lang="de-DE" sz="2500" kern="1200" baseline="0" dirty="0">
                <a:solidFill>
                  <a:srgbClr val="000000"/>
                </a:solidFill>
                <a:latin typeface="Arial"/>
              </a:rPr>
              <a:t> </a:t>
            </a:r>
            <a:r>
              <a:rPr lang="de-DE" sz="2500" kern="1200" baseline="0" dirty="0" err="1">
                <a:solidFill>
                  <a:srgbClr val="000000"/>
                </a:solidFill>
                <a:latin typeface="Arial"/>
              </a:rPr>
              <a:t>repudita</a:t>
            </a:r>
            <a:r>
              <a:rPr lang="de-DE" sz="2500" kern="1200" baseline="0" dirty="0">
                <a:solidFill>
                  <a:srgbClr val="000000"/>
                </a:solidFill>
                <a:latin typeface="Arial"/>
              </a:rPr>
              <a:t> </a:t>
            </a:r>
            <a:r>
              <a:rPr lang="de-DE" sz="2500" kern="1200" baseline="0" dirty="0" err="1">
                <a:solidFill>
                  <a:srgbClr val="000000"/>
                </a:solidFill>
                <a:latin typeface="Arial"/>
              </a:rPr>
              <a:t>nonet</a:t>
            </a:r>
            <a:r>
              <a:rPr lang="de-DE" sz="2500" kern="1200" baseline="0" dirty="0">
                <a:solidFill>
                  <a:srgbClr val="000000"/>
                </a:solidFill>
                <a:latin typeface="Arial"/>
              </a:rPr>
              <a:t> </a:t>
            </a:r>
            <a:r>
              <a:rPr lang="de-DE" sz="2500" kern="1200" baseline="0" dirty="0" err="1">
                <a:solidFill>
                  <a:srgbClr val="000000"/>
                </a:solidFill>
                <a:latin typeface="Arial"/>
              </a:rPr>
              <a:t>litius</a:t>
            </a:r>
            <a:r>
              <a:rPr lang="de-DE" sz="2500" kern="1200" baseline="0" dirty="0">
                <a:solidFill>
                  <a:srgbClr val="000000"/>
                </a:solidFill>
                <a:latin typeface="Arial"/>
              </a:rPr>
              <a:t> </a:t>
            </a:r>
            <a:r>
              <a:rPr lang="de-DE" sz="2500" kern="1200" baseline="0" dirty="0" err="1">
                <a:solidFill>
                  <a:srgbClr val="000000"/>
                </a:solidFill>
                <a:latin typeface="Arial"/>
              </a:rPr>
              <a:t>abor</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re</a:t>
            </a:r>
            <a:r>
              <a:rPr lang="de-DE" sz="2500" kern="1200" baseline="0" dirty="0">
                <a:solidFill>
                  <a:srgbClr val="000000"/>
                </a:solidFill>
                <a:latin typeface="Arial"/>
              </a:rPr>
              <a:t> </a:t>
            </a:r>
            <a:r>
              <a:rPr lang="de-DE" sz="2500" kern="1200" baseline="0" dirty="0" err="1">
                <a:solidFill>
                  <a:srgbClr val="000000"/>
                </a:solidFill>
                <a:latin typeface="Arial"/>
              </a:rPr>
              <a:t>quissimus</a:t>
            </a:r>
            <a:r>
              <a:rPr lang="de-DE" sz="2500" kern="1200" baseline="0" dirty="0">
                <a:solidFill>
                  <a:srgbClr val="000000"/>
                </a:solidFill>
                <a:latin typeface="Arial"/>
              </a:rPr>
              <a:t> </a:t>
            </a:r>
            <a:r>
              <a:rPr lang="de-DE" sz="2500" kern="1200" baseline="0" dirty="0" err="1">
                <a:solidFill>
                  <a:srgbClr val="000000"/>
                </a:solidFill>
                <a:latin typeface="Arial"/>
              </a:rPr>
              <a:t>eiume</a:t>
            </a:r>
            <a:r>
              <a:rPr lang="de-DE" sz="2500" kern="1200" baseline="0" dirty="0">
                <a:solidFill>
                  <a:srgbClr val="000000"/>
                </a:solidFill>
                <a:latin typeface="Arial"/>
              </a:rPr>
              <a:t> </a:t>
            </a:r>
            <a:r>
              <a:rPr lang="de-DE" sz="2500" kern="1200" baseline="0" dirty="0" err="1">
                <a:solidFill>
                  <a:srgbClr val="000000"/>
                </a:solidFill>
                <a:latin typeface="Arial"/>
              </a:rPr>
              <a:t>vernam</a:t>
            </a:r>
            <a:r>
              <a:rPr lang="de-DE" sz="2500" kern="1200" baseline="0" dirty="0">
                <a:solidFill>
                  <a:srgbClr val="000000"/>
                </a:solidFill>
                <a:latin typeface="Arial"/>
              </a:rPr>
              <a:t> </a:t>
            </a:r>
            <a:r>
              <a:rPr lang="de-DE" sz="2500" kern="1200" baseline="0" dirty="0" err="1">
                <a:solidFill>
                  <a:srgbClr val="000000"/>
                </a:solidFill>
                <a:latin typeface="Arial"/>
              </a:rPr>
              <a:t>sincturion</a:t>
            </a:r>
            <a:r>
              <a:rPr lang="de-DE" sz="2500" kern="1200" baseline="0" dirty="0">
                <a:solidFill>
                  <a:srgbClr val="000000"/>
                </a:solidFill>
                <a:latin typeface="Arial"/>
              </a:rPr>
              <a:t> </a:t>
            </a:r>
            <a:r>
              <a:rPr lang="de-DE" sz="2500" kern="1200" baseline="0" dirty="0" err="1">
                <a:solidFill>
                  <a:srgbClr val="000000"/>
                </a:solidFill>
                <a:latin typeface="Arial"/>
              </a:rPr>
              <a:t>nese</a:t>
            </a:r>
            <a:r>
              <a:rPr lang="de-DE" sz="2500" kern="1200" baseline="0" dirty="0">
                <a:solidFill>
                  <a:srgbClr val="000000"/>
                </a:solidFill>
                <a:latin typeface="Arial"/>
              </a:rPr>
              <a:t> </a:t>
            </a:r>
            <a:r>
              <a:rPr lang="de-DE" sz="2500" kern="1200" baseline="0" dirty="0" err="1">
                <a:solidFill>
                  <a:srgbClr val="000000"/>
                </a:solidFill>
                <a:latin typeface="Arial"/>
              </a:rPr>
              <a:t>poreptis</a:t>
            </a:r>
            <a:r>
              <a:rPr lang="de-DE" sz="2500" kern="1200" baseline="0" dirty="0">
                <a:solidFill>
                  <a:srgbClr val="000000"/>
                </a:solidFill>
                <a:latin typeface="Arial"/>
              </a:rPr>
              <a:t> </a:t>
            </a:r>
            <a:r>
              <a:rPr lang="de-DE" sz="2500" kern="1200" baseline="0" dirty="0" err="1">
                <a:solidFill>
                  <a:srgbClr val="000000"/>
                </a:solidFill>
                <a:latin typeface="Arial"/>
              </a:rPr>
              <a:t>rehenditat.Que</a:t>
            </a:r>
            <a:r>
              <a:rPr lang="de-DE" sz="2500" kern="1200" baseline="0" dirty="0">
                <a:solidFill>
                  <a:srgbClr val="000000"/>
                </a:solidFill>
                <a:latin typeface="Arial"/>
              </a:rPr>
              <a:t> </a:t>
            </a:r>
            <a:r>
              <a:rPr lang="de-DE" sz="2500" kern="1200" baseline="0" dirty="0" err="1">
                <a:solidFill>
                  <a:srgbClr val="000000"/>
                </a:solidFill>
                <a:latin typeface="Arial"/>
              </a:rPr>
              <a:t>volore</a:t>
            </a:r>
            <a:r>
              <a:rPr lang="de-DE" sz="2500" kern="1200" baseline="0" dirty="0">
                <a:solidFill>
                  <a:srgbClr val="000000"/>
                </a:solidFill>
                <a:latin typeface="Arial"/>
              </a:rPr>
              <a:t> </a:t>
            </a:r>
            <a:r>
              <a:rPr lang="de-DE" sz="2500" kern="1200" baseline="0" dirty="0" err="1">
                <a:solidFill>
                  <a:srgbClr val="000000"/>
                </a:solidFill>
                <a:latin typeface="Arial"/>
              </a:rPr>
              <a:t>cuptae</a:t>
            </a:r>
            <a:r>
              <a:rPr lang="de-DE" sz="2500" kern="1200" baseline="0" dirty="0">
                <a:solidFill>
                  <a:srgbClr val="000000"/>
                </a:solidFill>
                <a:latin typeface="Arial"/>
              </a:rPr>
              <a:t> </a:t>
            </a:r>
            <a:r>
              <a:rPr lang="de-DE" sz="2500" kern="1200" baseline="0" dirty="0" err="1">
                <a:solidFill>
                  <a:srgbClr val="000000"/>
                </a:solidFill>
                <a:latin typeface="Arial"/>
              </a:rPr>
              <a:t>iniminime</a:t>
            </a:r>
            <a:r>
              <a:rPr lang="de-DE" sz="2500" kern="1200" baseline="0" dirty="0">
                <a:solidFill>
                  <a:srgbClr val="000000"/>
                </a:solidFill>
                <a:latin typeface="Arial"/>
              </a:rPr>
              <a:t> </a:t>
            </a:r>
            <a:r>
              <a:rPr lang="de-DE" sz="2500" kern="1200" baseline="0" dirty="0" err="1">
                <a:solidFill>
                  <a:srgbClr val="000000"/>
                </a:solidFill>
                <a:latin typeface="Arial"/>
              </a:rPr>
              <a:t>prae</a:t>
            </a:r>
            <a:r>
              <a:rPr lang="de-DE" sz="2500" kern="1200" baseline="0" dirty="0">
                <a:solidFill>
                  <a:srgbClr val="000000"/>
                </a:solidFill>
                <a:latin typeface="Arial"/>
              </a:rPr>
              <a:t> </a:t>
            </a:r>
            <a:r>
              <a:rPr lang="de-DE" sz="2500" kern="1200" baseline="0" dirty="0" err="1">
                <a:solidFill>
                  <a:srgbClr val="000000"/>
                </a:solidFill>
                <a:latin typeface="Arial"/>
              </a:rPr>
              <a:t>peruntu</a:t>
            </a:r>
            <a:r>
              <a:rPr lang="de-DE" sz="2500" kern="1200" baseline="0" dirty="0">
                <a:solidFill>
                  <a:srgbClr val="000000"/>
                </a:solidFill>
                <a:latin typeface="Arial"/>
              </a:rPr>
              <a:t> </a:t>
            </a:r>
            <a:r>
              <a:rPr lang="de-DE" sz="2500" kern="1200" baseline="0" dirty="0" err="1">
                <a:solidFill>
                  <a:srgbClr val="000000"/>
                </a:solidFill>
                <a:latin typeface="Arial"/>
              </a:rPr>
              <a:t>ribusandio</a:t>
            </a:r>
            <a:r>
              <a:rPr lang="de-DE" sz="2500" kern="1200" baseline="0" dirty="0">
                <a:solidFill>
                  <a:srgbClr val="000000"/>
                </a:solidFill>
                <a:latin typeface="Arial"/>
              </a:rPr>
              <a:t> et </a:t>
            </a:r>
            <a:r>
              <a:rPr lang="de-DE" sz="2500" kern="1200" baseline="0" dirty="0" err="1">
                <a:solidFill>
                  <a:srgbClr val="000000"/>
                </a:solidFill>
                <a:latin typeface="Arial"/>
              </a:rPr>
              <a:t>quae</a:t>
            </a:r>
            <a:r>
              <a:rPr lang="de-DE" sz="2500" kern="1200" baseline="0" dirty="0">
                <a:solidFill>
                  <a:srgbClr val="000000"/>
                </a:solidFill>
                <a:latin typeface="Arial"/>
              </a:rPr>
              <a:t> </a:t>
            </a:r>
            <a:r>
              <a:rPr lang="de-DE" sz="2500" kern="1200" baseline="0" dirty="0" err="1">
                <a:solidFill>
                  <a:srgbClr val="000000"/>
                </a:solidFill>
                <a:latin typeface="Arial"/>
              </a:rPr>
              <a:t>voloreperit</a:t>
            </a:r>
            <a:r>
              <a:rPr lang="de-DE" sz="2500" kern="1200" baseline="0" dirty="0">
                <a:solidFill>
                  <a:srgbClr val="000000"/>
                </a:solidFill>
                <a:latin typeface="Arial"/>
              </a:rPr>
              <a:t>, </a:t>
            </a:r>
            <a:r>
              <a:rPr lang="de-DE" sz="2500" kern="1200" baseline="0" dirty="0" err="1">
                <a:solidFill>
                  <a:srgbClr val="000000"/>
                </a:solidFill>
                <a:latin typeface="Arial"/>
              </a:rPr>
              <a:t>od</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dolutem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quiam</a:t>
            </a:r>
            <a:r>
              <a:rPr lang="de-DE" sz="2500" kern="1200" baseline="0" dirty="0">
                <a:solidFill>
                  <a:srgbClr val="000000"/>
                </a:solidFill>
                <a:latin typeface="Arial"/>
              </a:rPr>
              <a:t>, </a:t>
            </a:r>
            <a:r>
              <a:rPr lang="de-DE" sz="2500" kern="1200" baseline="0" dirty="0" err="1">
                <a:solidFill>
                  <a:srgbClr val="000000"/>
                </a:solidFill>
                <a:latin typeface="Arial"/>
              </a:rPr>
              <a:t>omnimpe</a:t>
            </a:r>
            <a:r>
              <a:rPr lang="de-DE" sz="2500" kern="1200" baseline="0" dirty="0">
                <a:solidFill>
                  <a:srgbClr val="000000"/>
                </a:solidFill>
                <a:latin typeface="Arial"/>
              </a:rPr>
              <a:t> </a:t>
            </a:r>
            <a:r>
              <a:rPr lang="de-DE" sz="2500" kern="1200" baseline="0" dirty="0" err="1">
                <a:solidFill>
                  <a:srgbClr val="000000"/>
                </a:solidFill>
                <a:latin typeface="Arial"/>
              </a:rPr>
              <a:t>num</a:t>
            </a:r>
            <a:r>
              <a:rPr lang="de-DE" sz="2500" kern="1200" baseline="0" dirty="0">
                <a:solidFill>
                  <a:srgbClr val="000000"/>
                </a:solidFill>
                <a:latin typeface="Arial"/>
              </a:rPr>
              <a:t> </a:t>
            </a:r>
            <a:r>
              <a:rPr lang="de-DE" sz="2500" kern="1200" baseline="0" dirty="0" err="1">
                <a:solidFill>
                  <a:srgbClr val="000000"/>
                </a:solidFill>
                <a:latin typeface="Arial"/>
              </a:rPr>
              <a:t>ipsa</a:t>
            </a:r>
            <a:r>
              <a:rPr lang="de-DE" sz="2500" kern="1200" baseline="0" dirty="0">
                <a:solidFill>
                  <a:srgbClr val="000000"/>
                </a:solidFill>
                <a:latin typeface="Arial"/>
              </a:rPr>
              <a:t> </a:t>
            </a:r>
            <a:r>
              <a:rPr lang="de-DE" sz="2500" kern="1200" baseline="0" dirty="0" err="1">
                <a:solidFill>
                  <a:srgbClr val="000000"/>
                </a:solidFill>
                <a:latin typeface="Arial"/>
              </a:rPr>
              <a:t>nus</a:t>
            </a:r>
            <a:r>
              <a:rPr lang="de-DE" sz="2500" kern="1200" baseline="0" dirty="0">
                <a:solidFill>
                  <a:srgbClr val="000000"/>
                </a:solidFill>
                <a:latin typeface="Arial"/>
              </a:rPr>
              <a:t> </a:t>
            </a:r>
            <a:r>
              <a:rPr lang="de-DE" sz="2500" kern="1200" baseline="0" dirty="0" err="1">
                <a:solidFill>
                  <a:srgbClr val="000000"/>
                </a:solidFill>
                <a:latin typeface="Arial"/>
              </a:rPr>
              <a:t>dolor</a:t>
            </a:r>
            <a:r>
              <a:rPr lang="de-DE" sz="2500" kern="1200" baseline="0" dirty="0">
                <a:solidFill>
                  <a:srgbClr val="000000"/>
                </a:solidFill>
                <a:latin typeface="Arial"/>
              </a:rPr>
              <a:t> </a:t>
            </a:r>
            <a:r>
              <a:rPr lang="de-DE" sz="2500" kern="1200" baseline="0" dirty="0" err="1">
                <a:solidFill>
                  <a:srgbClr val="000000"/>
                </a:solidFill>
                <a:latin typeface="Arial"/>
              </a:rPr>
              <a:t>ma</a:t>
            </a:r>
            <a:r>
              <a:rPr lang="de-DE" sz="2500" kern="1200" baseline="0" dirty="0">
                <a:solidFill>
                  <a:srgbClr val="000000"/>
                </a:solidFill>
                <a:latin typeface="Arial"/>
              </a:rPr>
              <a:t> non </a:t>
            </a:r>
            <a:r>
              <a:rPr lang="de-DE" sz="2500" kern="1200" baseline="0" dirty="0" err="1">
                <a:solidFill>
                  <a:srgbClr val="000000"/>
                </a:solidFill>
                <a:latin typeface="Arial"/>
              </a:rPr>
              <a:t>corrum</a:t>
            </a:r>
            <a:r>
              <a:rPr lang="de-DE" sz="2500" kern="1200" baseline="0" dirty="0">
                <a:solidFill>
                  <a:srgbClr val="000000"/>
                </a:solidFill>
                <a:latin typeface="Arial"/>
              </a:rPr>
              <a:t> </a:t>
            </a:r>
            <a:r>
              <a:rPr lang="de-DE" sz="2500" kern="1200" baseline="0" dirty="0" err="1">
                <a:solidFill>
                  <a:srgbClr val="000000"/>
                </a:solidFill>
                <a:latin typeface="Arial"/>
              </a:rPr>
              <a:t>exerior</a:t>
            </a:r>
            <a:r>
              <a:rPr lang="de-DE" sz="2500" kern="1200" baseline="0" dirty="0">
                <a:solidFill>
                  <a:srgbClr val="000000"/>
                </a:solidFill>
                <a:latin typeface="Arial"/>
              </a:rPr>
              <a:t> </a:t>
            </a:r>
            <a:r>
              <a:rPr lang="de-DE" sz="2500" kern="1200" baseline="0" dirty="0" err="1">
                <a:solidFill>
                  <a:srgbClr val="000000"/>
                </a:solidFill>
                <a:latin typeface="Arial"/>
              </a:rPr>
              <a:t>repedig</a:t>
            </a:r>
            <a:r>
              <a:rPr lang="de-DE" sz="2500" kern="1200" baseline="0" dirty="0">
                <a:solidFill>
                  <a:srgbClr val="000000"/>
                </a:solidFill>
                <a:latin typeface="Arial"/>
              </a:rPr>
              <a:t> </a:t>
            </a:r>
            <a:r>
              <a:rPr lang="de-DE" sz="2500" kern="1200" baseline="0" dirty="0" err="1">
                <a:solidFill>
                  <a:srgbClr val="000000"/>
                </a:solidFill>
                <a:latin typeface="Arial"/>
              </a:rPr>
              <a:t>entiaecta</a:t>
            </a:r>
            <a:r>
              <a:rPr lang="de-DE" sz="2500" kern="1200" baseline="0" dirty="0">
                <a:solidFill>
                  <a:srgbClr val="000000"/>
                </a:solidFill>
                <a:latin typeface="Arial"/>
              </a:rPr>
              <a:t> </a:t>
            </a:r>
            <a:r>
              <a:rPr lang="de-DE" sz="2500" kern="1200" baseline="0" dirty="0" err="1">
                <a:solidFill>
                  <a:srgbClr val="000000"/>
                </a:solidFill>
                <a:latin typeface="Arial"/>
              </a:rPr>
              <a: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arum</a:t>
            </a:r>
            <a:r>
              <a:rPr lang="de-DE" sz="2500" kern="1200" baseline="0" dirty="0">
                <a:solidFill>
                  <a:srgbClr val="000000"/>
                </a:solidFill>
                <a:latin typeface="Arial"/>
              </a:rPr>
              <a:t> </a:t>
            </a:r>
            <a:r>
              <a:rPr lang="de-DE" sz="2500" kern="1200" baseline="0" dirty="0" err="1">
                <a:solidFill>
                  <a:srgbClr val="000000"/>
                </a:solidFill>
                <a:latin typeface="Arial"/>
              </a:rPr>
              <a:t>rere</a:t>
            </a:r>
            <a:r>
              <a:rPr lang="de-DE" sz="2500" kern="1200" baseline="0" dirty="0">
                <a:solidFill>
                  <a:srgbClr val="000000"/>
                </a:solidFill>
                <a:latin typeface="Arial"/>
              </a:rPr>
              <a:t>, </a:t>
            </a:r>
            <a:r>
              <a:rPr lang="de-DE" sz="2500" kern="1200" baseline="0" dirty="0" err="1">
                <a:solidFill>
                  <a:srgbClr val="000000"/>
                </a:solidFill>
                <a:latin typeface="Arial"/>
              </a:rPr>
              <a:t>occus</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volut</a:t>
            </a:r>
            <a:r>
              <a:rPr lang="de-DE" sz="2500" kern="1200" baseline="0" dirty="0">
                <a:solidFill>
                  <a:srgbClr val="000000"/>
                </a:solidFill>
                <a:latin typeface="Arial"/>
              </a:rPr>
              <a:t> </a:t>
            </a:r>
            <a:r>
              <a:rPr lang="de-DE" sz="2500" kern="1200" baseline="0" dirty="0" err="1">
                <a:solidFill>
                  <a:srgbClr val="000000"/>
                </a:solidFill>
                <a:latin typeface="Arial"/>
              </a:rPr>
              <a:t>qui</a:t>
            </a:r>
            <a:r>
              <a:rPr lang="de-DE" sz="2500" kern="1200" baseline="0" dirty="0">
                <a:solidFill>
                  <a:srgbClr val="000000"/>
                </a:solidFill>
                <a:latin typeface="Arial"/>
              </a:rPr>
              <a:t> </a:t>
            </a:r>
            <a:r>
              <a:rPr lang="de-DE" sz="2500" kern="1200" baseline="0" dirty="0" err="1">
                <a:solidFill>
                  <a:srgbClr val="000000"/>
                </a:solidFill>
                <a:latin typeface="Arial"/>
              </a:rPr>
              <a:t>delitas</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a:t>
            </a:r>
            <a:r>
              <a:rPr lang="de-DE" sz="2500" kern="1200" baseline="0" dirty="0" err="1">
                <a:solidFill>
                  <a:srgbClr val="000000"/>
                </a:solidFill>
                <a:latin typeface="Arial"/>
              </a:rPr>
              <a:t>alis</a:t>
            </a:r>
            <a:r>
              <a:rPr lang="de-DE" sz="2500" kern="1200" baseline="0" dirty="0">
                <a:solidFill>
                  <a:srgbClr val="000000"/>
                </a:solidFill>
                <a:latin typeface="Arial"/>
              </a:rPr>
              <a:t> </a:t>
            </a:r>
            <a:r>
              <a:rPr lang="de-DE" sz="2500" kern="1200" baseline="0" dirty="0" err="1">
                <a:solidFill>
                  <a:srgbClr val="000000"/>
                </a:solidFill>
                <a:latin typeface="Arial"/>
              </a:rPr>
              <a:t>ut</a:t>
            </a:r>
            <a:r>
              <a:rPr lang="de-DE" sz="2500" kern="1200" baseline="0" dirty="0">
                <a:solidFill>
                  <a:srgbClr val="000000"/>
                </a:solidFill>
                <a:latin typeface="Arial"/>
              </a:rPr>
              <a:t> </a:t>
            </a:r>
            <a:r>
              <a:rPr lang="de-DE" sz="2500" kern="1200" baseline="0" dirty="0" err="1">
                <a:solidFill>
                  <a:srgbClr val="000000"/>
                </a:solidFill>
                <a:latin typeface="Arial"/>
              </a:rPr>
              <a:t>quuntium</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a:t>
            </a:r>
            <a:r>
              <a:rPr lang="de-DE" sz="2500" kern="1200" baseline="0" dirty="0" err="1">
                <a:solidFill>
                  <a:srgbClr val="000000"/>
                </a:solidFill>
                <a:latin typeface="Arial"/>
              </a:rPr>
              <a:t>acculpa</a:t>
            </a:r>
            <a:r>
              <a:rPr lang="de-DE" sz="2500" kern="1200" baseline="0" dirty="0">
                <a:solidFill>
                  <a:srgbClr val="000000"/>
                </a:solidFill>
                <a:latin typeface="Arial"/>
              </a:rPr>
              <a:t> </a:t>
            </a:r>
            <a:r>
              <a:rPr lang="de-DE" sz="2500" kern="1200" baseline="0" dirty="0" err="1">
                <a:solidFill>
                  <a:srgbClr val="000000"/>
                </a:solidFill>
                <a:latin typeface="Arial"/>
              </a:rPr>
              <a:t>volentius</a:t>
            </a:r>
            <a:r>
              <a:rPr lang="de-DE" sz="2500" kern="1200" baseline="0" dirty="0">
                <a:solidFill>
                  <a:srgbClr val="000000"/>
                </a:solidFill>
                <a:latin typeface="Arial"/>
              </a:rPr>
              <a:t> </a:t>
            </a:r>
            <a:r>
              <a:rPr lang="de-DE" sz="2500" kern="1200" baseline="0" dirty="0" err="1">
                <a:solidFill>
                  <a:srgbClr val="000000"/>
                </a:solidFill>
                <a:latin typeface="Arial"/>
              </a:rPr>
              <a:t>magnat</a:t>
            </a:r>
            <a:r>
              <a:rPr lang="de-DE" sz="2500" kern="1200" baseline="0" dirty="0">
                <a:solidFill>
                  <a:srgbClr val="000000"/>
                </a:solidFill>
                <a:latin typeface="Arial"/>
              </a:rPr>
              <a:t> </a:t>
            </a:r>
            <a:r>
              <a:rPr lang="de-DE" sz="2500" kern="1200" baseline="0" dirty="0" err="1">
                <a:solidFill>
                  <a:srgbClr val="000000"/>
                </a:solidFill>
                <a:latin typeface="Arial"/>
              </a:rPr>
              <a:t>rem</a:t>
            </a:r>
            <a:r>
              <a:rPr lang="de-DE" sz="2500" kern="1200" baseline="0" dirty="0">
                <a:solidFill>
                  <a:srgbClr val="000000"/>
                </a:solidFill>
                <a:latin typeface="Arial"/>
              </a:rPr>
              <a:t> </a:t>
            </a:r>
            <a:r>
              <a:rPr lang="de-DE" sz="2500" kern="1200" baseline="0" dirty="0" err="1">
                <a:solidFill>
                  <a:srgbClr val="000000"/>
                </a:solidFill>
                <a:latin typeface="Arial"/>
              </a:rPr>
              <a:t>ideliquiam</a:t>
            </a:r>
            <a:r>
              <a:rPr lang="de-DE" sz="2500" kern="1200" baseline="0" dirty="0">
                <a:solidFill>
                  <a:srgbClr val="000000"/>
                </a:solidFill>
                <a:latin typeface="Arial"/>
              </a:rPr>
              <a:t> </a:t>
            </a:r>
            <a:r>
              <a:rPr lang="de-DE" sz="2500" kern="1200" baseline="0" dirty="0" err="1">
                <a:solidFill>
                  <a:srgbClr val="000000"/>
                </a:solidFill>
                <a:latin typeface="Arial"/>
              </a:rPr>
              <a:t>aceaquid</a:t>
            </a:r>
            <a:r>
              <a:rPr lang="de-DE" sz="2500" kern="1200" baseline="0" dirty="0">
                <a:solidFill>
                  <a:srgbClr val="000000"/>
                </a:solidFill>
                <a:latin typeface="Arial"/>
              </a:rPr>
              <a:t> et </a:t>
            </a:r>
            <a:r>
              <a:rPr lang="de-DE" sz="2500" kern="1200" baseline="0" dirty="0" err="1">
                <a:solidFill>
                  <a:srgbClr val="000000"/>
                </a:solidFill>
                <a:latin typeface="Arial"/>
              </a:rPr>
              <a:t>et</a:t>
            </a:r>
            <a:r>
              <a:rPr lang="de-DE" sz="2500" kern="1200" baseline="0" dirty="0">
                <a:solidFill>
                  <a:srgbClr val="000000"/>
                </a:solidFill>
                <a:latin typeface="Arial"/>
              </a:rPr>
              <a:t> </a:t>
            </a:r>
            <a:r>
              <a:rPr lang="de-DE" sz="2500" kern="1200" baseline="0" dirty="0" err="1">
                <a:solidFill>
                  <a:srgbClr val="000000"/>
                </a:solidFill>
                <a:latin typeface="Arial"/>
              </a:rPr>
              <a:t>volorro</a:t>
            </a:r>
            <a:r>
              <a:rPr lang="de-DE" sz="2500" kern="1200" baseline="0" dirty="0">
                <a:solidFill>
                  <a:srgbClr val="000000"/>
                </a:solidFill>
                <a:latin typeface="Arial"/>
              </a:rPr>
              <a:t> </a:t>
            </a:r>
            <a:r>
              <a:rPr lang="de-DE" sz="2500" kern="1200" baseline="0" dirty="0" err="1">
                <a:solidFill>
                  <a:srgbClr val="000000"/>
                </a:solidFill>
                <a:latin typeface="Arial"/>
              </a:rPr>
              <a:t>modit</a:t>
            </a:r>
            <a:r>
              <a:rPr lang="de-DE" sz="2500" kern="1200" baseline="0" dirty="0">
                <a:solidFill>
                  <a:srgbClr val="000000"/>
                </a:solidFill>
                <a:latin typeface="Arial"/>
              </a:rPr>
              <a:t> </a:t>
            </a:r>
            <a:r>
              <a:rPr lang="de-DE" sz="2500" kern="1200" baseline="0" dirty="0" err="1">
                <a:solidFill>
                  <a:srgbClr val="000000"/>
                </a:solidFill>
                <a:latin typeface="Arial"/>
              </a:rPr>
              <a:t>aspid</a:t>
            </a:r>
            <a:r>
              <a:rPr lang="de-DE" sz="2500" kern="1200" baseline="0" dirty="0">
                <a:solidFill>
                  <a:srgbClr val="000000"/>
                </a:solidFill>
                <a:latin typeface="Arial"/>
              </a:rPr>
              <a:t> et, </a:t>
            </a:r>
            <a:r>
              <a:rPr lang="de-DE" sz="2500" kern="1200" baseline="0" dirty="0" err="1">
                <a:solidFill>
                  <a:srgbClr val="000000"/>
                </a:solidFill>
                <a:latin typeface="Arial"/>
              </a:rPr>
              <a:t>quodita</a:t>
            </a:r>
            <a:r>
              <a:rPr lang="de-DE" sz="2500" kern="1200" baseline="0" dirty="0">
                <a:solidFill>
                  <a:srgbClr val="000000"/>
                </a:solidFill>
                <a:latin typeface="Arial"/>
              </a:rPr>
              <a:t> </a:t>
            </a:r>
            <a:r>
              <a:rPr lang="de-DE" sz="2500" kern="1200" baseline="0" dirty="0" err="1">
                <a:solidFill>
                  <a:srgbClr val="000000"/>
                </a:solidFill>
                <a:latin typeface="Arial"/>
              </a:rPr>
              <a:t>sint</a:t>
            </a:r>
            <a:r>
              <a:rPr lang="de-DE" sz="2500" kern="1200" baseline="0" dirty="0">
                <a:solidFill>
                  <a:srgbClr val="000000"/>
                </a:solidFill>
                <a:latin typeface="Arial"/>
              </a:rPr>
              <a:t> </a:t>
            </a:r>
            <a:r>
              <a:rPr lang="de-DE" sz="2500" kern="1200" baseline="0" dirty="0" err="1">
                <a:solidFill>
                  <a:srgbClr val="000000"/>
                </a:solidFill>
                <a:latin typeface="Arial"/>
              </a:rPr>
              <a:t>acerum</a:t>
            </a:r>
            <a:r>
              <a:rPr lang="de-DE" sz="2500" kern="1200" baseline="0" dirty="0">
                <a:solidFill>
                  <a:srgbClr val="000000"/>
                </a:solidFill>
                <a:latin typeface="Arial"/>
              </a:rPr>
              <a:t> </a:t>
            </a:r>
            <a:r>
              <a:rPr lang="de-DE" sz="2500" kern="1200" baseline="0" dirty="0" err="1">
                <a:solidFill>
                  <a:srgbClr val="000000"/>
                </a:solidFill>
                <a:latin typeface="Arial"/>
              </a:rPr>
              <a:t>experitio</a:t>
            </a:r>
            <a:r>
              <a:rPr lang="de-DE" sz="2500" kern="1200" baseline="0" dirty="0">
                <a:solidFill>
                  <a:srgbClr val="000000"/>
                </a:solidFill>
                <a:latin typeface="Arial"/>
              </a:rPr>
              <a:t>. </a:t>
            </a:r>
            <a:r>
              <a:rPr lang="de-DE" sz="2500" kern="1200" baseline="0" dirty="0" err="1">
                <a:solidFill>
                  <a:srgbClr val="000000"/>
                </a:solidFill>
                <a:latin typeface="Arial"/>
              </a:rPr>
              <a:t>Itatur</a:t>
            </a:r>
            <a:r>
              <a:rPr lang="de-DE" sz="2500" kern="1200" baseline="0" dirty="0">
                <a:solidFill>
                  <a:srgbClr val="000000"/>
                </a:solidFill>
                <a:latin typeface="Arial"/>
              </a:rPr>
              <a:t> </a:t>
            </a:r>
            <a:r>
              <a:rPr lang="de-DE" sz="2500" kern="1200" baseline="0" dirty="0" err="1">
                <a:solidFill>
                  <a:srgbClr val="000000"/>
                </a:solidFill>
                <a:latin typeface="Arial"/>
              </a:rPr>
              <a:t>sunt</a:t>
            </a:r>
            <a:r>
              <a:rPr lang="de-DE" sz="2500" kern="1200" baseline="0" dirty="0">
                <a:solidFill>
                  <a:srgbClr val="000000"/>
                </a:solidFill>
                <a:latin typeface="Arial"/>
              </a:rPr>
              <a:t> </a:t>
            </a:r>
            <a:r>
              <a:rPr lang="de-DE" sz="2500" kern="1200" baseline="0" dirty="0" err="1">
                <a:solidFill>
                  <a:srgbClr val="000000"/>
                </a:solidFill>
                <a:latin typeface="Arial"/>
              </a:rPr>
              <a:t>utem</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ex </a:t>
            </a:r>
            <a:r>
              <a:rPr lang="de-DE" sz="2500" kern="1200" baseline="0" dirty="0" err="1">
                <a:solidFill>
                  <a:srgbClr val="000000"/>
                </a:solidFill>
                <a:latin typeface="Arial"/>
              </a:rPr>
              <a:t>eaque</a:t>
            </a:r>
            <a:r>
              <a:rPr lang="de-DE" sz="2500" kern="1200" baseline="0" dirty="0">
                <a:solidFill>
                  <a:srgbClr val="000000"/>
                </a:solidFill>
                <a:latin typeface="Arial"/>
              </a:rPr>
              <a:t> </a:t>
            </a:r>
            <a:r>
              <a:rPr lang="de-DE" sz="2500" kern="1200" baseline="0" dirty="0" err="1">
                <a:solidFill>
                  <a:srgbClr val="000000"/>
                </a:solidFill>
                <a:latin typeface="Arial"/>
              </a:rPr>
              <a:t>volupta</a:t>
            </a:r>
            <a:r>
              <a:rPr lang="de-DE" sz="2500" kern="1200" baseline="0" dirty="0">
                <a:solidFill>
                  <a:srgbClr val="000000"/>
                </a:solidFill>
                <a:latin typeface="Arial"/>
              </a:rPr>
              <a:t> </a:t>
            </a:r>
            <a:r>
              <a:rPr lang="de-DE" sz="2500" kern="1200" baseline="0" dirty="0" err="1">
                <a:solidFill>
                  <a:srgbClr val="000000"/>
                </a:solidFill>
                <a:latin typeface="Arial"/>
              </a:rPr>
              <a:t>illignissim</a:t>
            </a:r>
            <a:r>
              <a:rPr lang="de-DE" sz="2500" kern="1200" baseline="0" dirty="0">
                <a:solidFill>
                  <a:srgbClr val="000000"/>
                </a:solidFill>
                <a:latin typeface="Arial"/>
              </a:rPr>
              <a:t> </a:t>
            </a:r>
            <a:r>
              <a:rPr lang="de-DE" sz="2500" kern="1200" baseline="0" dirty="0" err="1">
                <a:solidFill>
                  <a:srgbClr val="000000"/>
                </a:solidFill>
                <a:latin typeface="Arial"/>
              </a:rPr>
              <a:t>quiassu</a:t>
            </a:r>
            <a:r>
              <a:rPr lang="de-DE" sz="2500" kern="1200" baseline="0" dirty="0">
                <a:solidFill>
                  <a:srgbClr val="000000"/>
                </a:solidFill>
                <a:latin typeface="Arial"/>
              </a:rPr>
              <a:t> </a:t>
            </a:r>
            <a:r>
              <a:rPr lang="de-DE" sz="2500" kern="1200" baseline="0" dirty="0" err="1">
                <a:solidFill>
                  <a:srgbClr val="000000"/>
                </a:solidFill>
                <a:latin typeface="Arial"/>
              </a:rPr>
              <a:t>nderit</a:t>
            </a:r>
            <a:r>
              <a:rPr lang="de-DE" sz="2500" kern="1200" baseline="0" dirty="0">
                <a:solidFill>
                  <a:srgbClr val="000000"/>
                </a:solidFill>
                <a:latin typeface="Arial"/>
              </a:rPr>
              <a:t> </a:t>
            </a:r>
            <a:r>
              <a:rPr lang="de-DE" sz="2500" kern="1200" baseline="0" dirty="0" err="1">
                <a:solidFill>
                  <a:srgbClr val="000000"/>
                </a:solidFill>
                <a:latin typeface="Arial"/>
              </a:rPr>
              <a:t>que</a:t>
            </a:r>
            <a:r>
              <a:rPr lang="de-DE" sz="2500" kern="1200" baseline="0" dirty="0">
                <a:solidFill>
                  <a:srgbClr val="000000"/>
                </a:solidFill>
                <a:latin typeface="Arial"/>
              </a:rPr>
              <a:t> </a:t>
            </a:r>
            <a:r>
              <a:rPr lang="de-DE" sz="2500" kern="1200" baseline="0" dirty="0" err="1">
                <a:solidFill>
                  <a:srgbClr val="000000"/>
                </a:solidFill>
                <a:latin typeface="Arial"/>
              </a:rPr>
              <a:t>nonsequis</a:t>
            </a:r>
            <a:r>
              <a:rPr lang="de-DE" sz="2500" kern="1200" baseline="0" dirty="0">
                <a:solidFill>
                  <a:srgbClr val="000000"/>
                </a:solidFill>
                <a:latin typeface="Arial"/>
              </a:rPr>
              <a:t> et </a:t>
            </a:r>
            <a:r>
              <a:rPr lang="de-DE" sz="2500" kern="1200" baseline="0" dirty="0" err="1">
                <a:solidFill>
                  <a:srgbClr val="000000"/>
                </a:solidFill>
                <a:latin typeface="Arial"/>
              </a:rPr>
              <a:t>quos</a:t>
            </a:r>
            <a:r>
              <a:rPr lang="de-DE" sz="2500" kern="1200" baseline="0" dirty="0">
                <a:solidFill>
                  <a:srgbClr val="000000"/>
                </a:solidFill>
                <a:latin typeface="Arial"/>
              </a:rPr>
              <a:t> </a:t>
            </a:r>
            <a:r>
              <a:rPr lang="de-DE" sz="2500" kern="1200" baseline="0" dirty="0" err="1">
                <a:solidFill>
                  <a:srgbClr val="000000"/>
                </a:solidFill>
                <a:latin typeface="Arial"/>
              </a:rPr>
              <a:t>corem</a:t>
            </a:r>
            <a:r>
              <a:rPr lang="de-DE" sz="2500" kern="1200" baseline="0" dirty="0">
                <a:solidFill>
                  <a:srgbClr val="000000"/>
                </a:solidFill>
                <a:latin typeface="Arial"/>
              </a:rPr>
              <a:t> </a:t>
            </a:r>
            <a:r>
              <a:rPr lang="de-DE" sz="2500" kern="1200" baseline="0" dirty="0" err="1">
                <a:solidFill>
                  <a:srgbClr val="000000"/>
                </a:solidFill>
                <a:latin typeface="Arial"/>
              </a:rPr>
              <a:t>faceata</a:t>
            </a:r>
            <a:r>
              <a:rPr lang="de-DE" sz="2500" kern="1200" baseline="0" dirty="0">
                <a:solidFill>
                  <a:srgbClr val="000000"/>
                </a:solidFill>
                <a:latin typeface="Arial"/>
              </a:rPr>
              <a:t> </a:t>
            </a:r>
            <a:r>
              <a:rPr lang="de-DE" sz="2500" kern="1200" baseline="0" dirty="0" err="1">
                <a:solidFill>
                  <a:srgbClr val="000000"/>
                </a:solidFill>
                <a:latin typeface="Arial"/>
              </a:rPr>
              <a:t>as</a:t>
            </a:r>
            <a:r>
              <a:rPr lang="de-DE" sz="2500" kern="1200" baseline="0" dirty="0">
                <a:solidFill>
                  <a:srgbClr val="000000"/>
                </a:solidFill>
                <a:latin typeface="Arial"/>
              </a:rPr>
              <a:t> </a:t>
            </a:r>
            <a:r>
              <a:rPr lang="de-DE" sz="2500" kern="1200" baseline="0" dirty="0" err="1">
                <a:solidFill>
                  <a:srgbClr val="000000"/>
                </a:solidFill>
                <a:latin typeface="Arial"/>
              </a:rPr>
              <a:t>eatur</a:t>
            </a:r>
            <a:r>
              <a:rPr lang="de-DE" sz="2500" kern="1200" baseline="0" dirty="0">
                <a:solidFill>
                  <a:srgbClr val="000000"/>
                </a:solidFill>
                <a:latin typeface="Arial"/>
              </a:rPr>
              <a:t> </a:t>
            </a:r>
            <a:r>
              <a:rPr lang="de-DE" sz="2500" kern="1200" baseline="0" dirty="0" err="1">
                <a:solidFill>
                  <a:srgbClr val="000000"/>
                </a:solidFill>
                <a:latin typeface="Arial"/>
              </a:rPr>
              <a:t>aut</a:t>
            </a:r>
            <a:r>
              <a:rPr lang="de-DE" sz="2500" kern="1200" baseline="0" dirty="0">
                <a:solidFill>
                  <a:srgbClr val="000000"/>
                </a:solidFill>
                <a:latin typeface="Arial"/>
              </a:rPr>
              <a:t> et la et </a:t>
            </a:r>
            <a:r>
              <a:rPr lang="de-DE" sz="2500" kern="1200" baseline="0" dirty="0" err="1">
                <a:solidFill>
                  <a:srgbClr val="000000"/>
                </a:solidFill>
                <a:latin typeface="Arial"/>
              </a:rPr>
              <a:t>fuga</a:t>
            </a:r>
            <a:r>
              <a:rPr lang="de-DE" sz="2500" kern="1200" baseline="0" dirty="0">
                <a:solidFill>
                  <a:srgbClr val="000000"/>
                </a:solidFill>
                <a:latin typeface="Arial"/>
              </a:rPr>
              <a:t>. </a:t>
            </a:r>
          </a:p>
        </p:txBody>
      </p:sp>
      <p:sp>
        <p:nvSpPr>
          <p:cNvPr id="15"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16" name="Textplatzhalter 16"/>
          <p:cNvSpPr>
            <a:spLocks noGrp="1"/>
          </p:cNvSpPr>
          <p:nvPr>
            <p:ph type="body" sz="quarter" idx="14" hasCustomPrompt="1"/>
          </p:nvPr>
        </p:nvSpPr>
        <p:spPr>
          <a:xfrm>
            <a:off x="1656000" y="8172000"/>
            <a:ext cx="39492000" cy="508672"/>
          </a:xfrm>
          <a:prstGeom prst="rect">
            <a:avLst/>
          </a:prstGeom>
        </p:spPr>
        <p:txBody>
          <a:bodyPr lIns="0" tIns="0" rIns="0" bIns="0" anchor="ctr" anchorCtr="0"/>
          <a:lstStyle>
            <a:lvl1pPr>
              <a:buNone/>
              <a:defRPr sz="4400" baseline="0"/>
            </a:lvl1pPr>
          </a:lstStyle>
          <a:p>
            <a:r>
              <a:rPr lang="de-DE" sz="4400" baseline="0" dirty="0">
                <a:latin typeface="Arial" pitchFamily="34" charset="0"/>
                <a:cs typeface="Arial" pitchFamily="34" charset="0"/>
              </a:rPr>
              <a:t>Überschrift 3</a:t>
            </a:r>
            <a:endParaRPr lang="de-DE" sz="6700" dirty="0">
              <a:latin typeface="Arial" pitchFamily="34" charset="0"/>
              <a:cs typeface="Arial" pitchFamily="34" charset="0"/>
            </a:endParaRPr>
          </a:p>
        </p:txBody>
      </p:sp>
      <p:sp>
        <p:nvSpPr>
          <p:cNvPr id="24"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7" name="Bildplatzhalter 6"/>
          <p:cNvSpPr>
            <a:spLocks noGrp="1"/>
          </p:cNvSpPr>
          <p:nvPr>
            <p:ph type="pic" sz="quarter" idx="12"/>
          </p:nvPr>
        </p:nvSpPr>
        <p:spPr>
          <a:xfrm>
            <a:off x="1656000" y="8676000"/>
            <a:ext cx="39492000" cy="18421200"/>
          </a:xfrm>
          <a:prstGeom prst="rect">
            <a:avLst/>
          </a:prstGeom>
        </p:spPr>
        <p:txBody>
          <a:bodyPr/>
          <a:lstStyle/>
          <a:p>
            <a:r>
              <a:rPr lang="de-DE"/>
              <a:t>Bild durch Klicken auf Symbol hinzufügen</a:t>
            </a:r>
          </a:p>
        </p:txBody>
      </p:sp>
      <p:sp>
        <p:nvSpPr>
          <p:cNvPr id="6" name="Titel 10"/>
          <p:cNvSpPr>
            <a:spLocks noGrp="1"/>
          </p:cNvSpPr>
          <p:nvPr>
            <p:ph type="title" hasCustomPrompt="1"/>
          </p:nvPr>
        </p:nvSpPr>
        <p:spPr>
          <a:xfrm>
            <a:off x="1656000" y="4950000"/>
            <a:ext cx="39492000" cy="810948"/>
          </a:xfrm>
          <a:prstGeom prst="rect">
            <a:avLst/>
          </a:prstGeom>
        </p:spPr>
        <p:txBody>
          <a:bodyPr lIns="0" tIns="0" rIns="0" bIns="0" anchor="ctr" anchorCtr="0"/>
          <a:lstStyle>
            <a:lvl1pPr>
              <a:defRPr/>
            </a:lvl1pPr>
          </a:lstStyle>
          <a:p>
            <a:r>
              <a:rPr lang="de-DE" dirty="0"/>
              <a:t>Überschrift 1</a:t>
            </a:r>
          </a:p>
        </p:txBody>
      </p:sp>
      <p:sp>
        <p:nvSpPr>
          <p:cNvPr id="9" name="Textplatzhalter 9"/>
          <p:cNvSpPr>
            <a:spLocks noGrp="1"/>
          </p:cNvSpPr>
          <p:nvPr>
            <p:ph type="body" sz="quarter" idx="15" hasCustomPrompt="1"/>
          </p:nvPr>
        </p:nvSpPr>
        <p:spPr>
          <a:xfrm>
            <a:off x="1655999" y="6804000"/>
            <a:ext cx="39492000" cy="595131"/>
          </a:xfrm>
          <a:prstGeom prst="rect">
            <a:avLst/>
          </a:prstGeom>
        </p:spPr>
        <p:txBody>
          <a:bodyPr lIns="0" tIns="0" rIns="0" bIns="0" anchor="ctr" anchorCtr="0"/>
          <a:lstStyle>
            <a:lvl1pPr>
              <a:buNone/>
              <a:defRPr sz="6700" baseline="0"/>
            </a:lvl1pPr>
          </a:lstStyle>
          <a:p>
            <a:pPr lvl="0"/>
            <a:r>
              <a:rPr lang="de-DE" dirty="0"/>
              <a:t>Überschrift 2</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emf"/><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emf"/><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Grafik 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005200" y="1656000"/>
            <a:ext cx="3141594" cy="1656000"/>
          </a:xfrm>
          <a:prstGeom prst="rect">
            <a:avLst/>
          </a:prstGeom>
        </p:spPr>
      </p:pic>
      <p:sp>
        <p:nvSpPr>
          <p:cNvPr id="8" name="Titelplatzhalter 1"/>
          <p:cNvSpPr txBox="1">
            <a:spLocks/>
          </p:cNvSpPr>
          <p:nvPr userDrawn="1"/>
        </p:nvSpPr>
        <p:spPr>
          <a:xfrm>
            <a:off x="6423320" y="810395"/>
            <a:ext cx="11308534" cy="3030723"/>
          </a:xfrm>
          <a:prstGeom prst="rect">
            <a:avLst/>
          </a:prstGeom>
        </p:spPr>
        <p:txBody>
          <a:bodyPr vert="horz" lIns="0" tIns="0" rIns="0" bIns="0" rtlCol="0" anchor="ctr" anchorCtr="0">
            <a:noAutofit/>
          </a:bodyPr>
          <a:lstStyle/>
          <a:p>
            <a:pPr marL="0" marR="0" lvl="0" indent="0" algn="l" defTabSz="4176431" rtl="0" eaLnBrk="1" fontAlgn="auto" latinLnBrk="0" hangingPunct="1">
              <a:lnSpc>
                <a:spcPct val="100000"/>
              </a:lnSpc>
              <a:spcBef>
                <a:spcPct val="0"/>
              </a:spcBef>
              <a:spcAft>
                <a:spcPts val="0"/>
              </a:spcAft>
              <a:buClrTx/>
              <a:buSzTx/>
              <a:buFontTx/>
              <a:buNone/>
              <a:tabLst/>
              <a:defRPr/>
            </a:pPr>
            <a:r>
              <a:rPr kumimoji="0" lang="de-DE" sz="5500" b="0" i="0" u="none" strike="noStrike" kern="1200" cap="none" spc="0" normalizeH="0" baseline="0" noProof="0" dirty="0">
                <a:ln>
                  <a:noFill/>
                </a:ln>
                <a:solidFill>
                  <a:schemeClr val="bg2"/>
                </a:solidFill>
                <a:effectLst/>
                <a:uLnTx/>
                <a:uFillTx/>
                <a:latin typeface="Arial"/>
                <a:ea typeface="+mj-ea"/>
                <a:cs typeface="Arial" pitchFamily="34" charset="0"/>
              </a:rPr>
              <a:t>Munich Data Science Institute</a:t>
            </a:r>
          </a:p>
          <a:p>
            <a:pPr marL="0" marR="0" lvl="0" indent="0" algn="l" defTabSz="4176431" rtl="0" eaLnBrk="1" fontAlgn="auto" latinLnBrk="0" hangingPunct="1">
              <a:lnSpc>
                <a:spcPct val="100000"/>
              </a:lnSpc>
              <a:spcBef>
                <a:spcPct val="0"/>
              </a:spcBef>
              <a:spcAft>
                <a:spcPts val="0"/>
              </a:spcAft>
              <a:buClrTx/>
              <a:buSzTx/>
              <a:buFontTx/>
              <a:buNone/>
              <a:tabLst/>
              <a:defRPr/>
            </a:pPr>
            <a:r>
              <a:rPr kumimoji="0" lang="de-DE" sz="5500" b="0" i="0" u="none" strike="noStrike" kern="1200" cap="none" spc="0" normalizeH="0" baseline="0" noProof="0" dirty="0">
                <a:ln>
                  <a:noFill/>
                </a:ln>
                <a:solidFill>
                  <a:schemeClr val="bg2"/>
                </a:solidFill>
                <a:effectLst/>
                <a:uLnTx/>
                <a:uFillTx/>
                <a:latin typeface="Arial"/>
                <a:ea typeface="+mj-ea"/>
                <a:cs typeface="Arial" pitchFamily="34" charset="0"/>
              </a:rPr>
              <a:t>Technische Universität München</a:t>
            </a:r>
            <a:endParaRPr kumimoji="0" lang="de-DE" sz="55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pic>
        <p:nvPicPr>
          <p:cNvPr id="3" name="Picture 2">
            <a:extLst>
              <a:ext uri="{FF2B5EF4-FFF2-40B4-BE49-F238E27FC236}">
                <a16:creationId xmlns:a16="http://schemas.microsoft.com/office/drawing/2014/main" id="{E5BCC08D-7CBF-CE60-9B4F-67436A43FBA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664270" y="1655714"/>
            <a:ext cx="4328621" cy="1427018"/>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77" r:id="rId3"/>
    <p:sldLayoutId id="2147483667" r:id="rId4"/>
    <p:sldLayoutId id="2147483673" r:id="rId5"/>
  </p:sldLayoutIdLst>
  <p:hf sldNum="0" hdr="0" dt="0"/>
  <p:txStyles>
    <p:titleStyle>
      <a:lvl1pPr algn="l" defTabSz="4176431" rtl="0" eaLnBrk="1" latinLnBrk="0" hangingPunct="1">
        <a:spcBef>
          <a:spcPct val="0"/>
        </a:spcBef>
        <a:buNone/>
        <a:defRPr lang="de-DE" sz="9400" kern="1200" baseline="0" smtClean="0">
          <a:solidFill>
            <a:schemeClr val="tx1"/>
          </a:solidFill>
          <a:latin typeface="Arial" pitchFamily="34" charset="0"/>
          <a:ea typeface="+mj-ea"/>
          <a:cs typeface="Arial" pitchFamily="34" charset="0"/>
        </a:defRPr>
      </a:lvl1pPr>
    </p:titleStyle>
    <p:bodyStyle>
      <a:lvl1pPr marL="1566161" indent="-1566161"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p:bodyStyle>
    <p:otherStyle>
      <a:defPPr>
        <a:defRPr lang="de-DE"/>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Grafik 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005200" y="1656000"/>
            <a:ext cx="3141594" cy="1656000"/>
          </a:xfrm>
          <a:prstGeom prst="rect">
            <a:avLst/>
          </a:prstGeom>
        </p:spPr>
      </p:pic>
      <p:sp>
        <p:nvSpPr>
          <p:cNvPr id="8" name="Titelplatzhalter 1"/>
          <p:cNvSpPr txBox="1">
            <a:spLocks/>
          </p:cNvSpPr>
          <p:nvPr userDrawn="1"/>
        </p:nvSpPr>
        <p:spPr>
          <a:xfrm>
            <a:off x="1656000" y="1655999"/>
            <a:ext cx="34740000" cy="1656000"/>
          </a:xfrm>
          <a:prstGeom prst="rect">
            <a:avLst/>
          </a:prstGeom>
        </p:spPr>
        <p:txBody>
          <a:bodyPr vert="horz" lIns="0" tIns="0" rIns="0" bIns="0" rtlCol="0" anchor="ctr" anchorCtr="0">
            <a:noAutofit/>
          </a:bodyPr>
          <a:lstStyle/>
          <a:p>
            <a:pPr marL="0" marR="0" lvl="0" indent="0" algn="l" defTabSz="4176431" rtl="0" eaLnBrk="1" fontAlgn="auto" latinLnBrk="0" hangingPunct="1">
              <a:lnSpc>
                <a:spcPts val="5000"/>
              </a:lnSpc>
              <a:spcBef>
                <a:spcPct val="0"/>
              </a:spcBef>
              <a:spcAft>
                <a:spcPts val="0"/>
              </a:spcAft>
              <a:buClrTx/>
              <a:buSzTx/>
              <a:buFontTx/>
              <a:buNone/>
              <a:tabLst/>
              <a:defRPr/>
            </a:pPr>
            <a: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t>Lehrstuhl für Musterverfahren</a:t>
            </a:r>
            <a:b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br>
            <a: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t>TUM School </a:t>
            </a:r>
            <a:r>
              <a:rPr kumimoji="0" lang="de-DE" sz="4200" b="0" i="0" u="none" strike="noStrike" kern="1200" cap="none" spc="0" normalizeH="0" baseline="0" noProof="0" dirty="0" err="1">
                <a:ln>
                  <a:noFill/>
                </a:ln>
                <a:solidFill>
                  <a:schemeClr val="bg2"/>
                </a:solidFill>
                <a:effectLst/>
                <a:uLnTx/>
                <a:uFillTx/>
                <a:latin typeface="Arial"/>
                <a:ea typeface="+mj-ea"/>
                <a:cs typeface="Arial" pitchFamily="34" charset="0"/>
              </a:rPr>
              <a:t>of</a:t>
            </a:r>
            <a: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t> Mustertechnik</a:t>
            </a:r>
            <a:b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br>
            <a: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t>Technische Universität München</a:t>
            </a:r>
            <a:endParaRPr kumimoji="0" lang="de-DE" sz="25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hf sldNum="0" hdr="0" dt="0"/>
  <p:txStyles>
    <p:titleStyle>
      <a:lvl1pPr algn="l" defTabSz="4176431" rtl="0" eaLnBrk="1" latinLnBrk="0" hangingPunct="1">
        <a:spcBef>
          <a:spcPct val="0"/>
        </a:spcBef>
        <a:buNone/>
        <a:defRPr lang="de-DE" sz="9400" kern="1200" baseline="0" smtClean="0">
          <a:solidFill>
            <a:schemeClr val="tx1"/>
          </a:solidFill>
          <a:latin typeface="Arial" pitchFamily="34" charset="0"/>
          <a:ea typeface="+mj-ea"/>
          <a:cs typeface="Arial" pitchFamily="34" charset="0"/>
        </a:defRPr>
      </a:lvl1pPr>
    </p:titleStyle>
    <p:bodyStyle>
      <a:lvl1pPr marL="1566161" indent="-1566161"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p:bodyStyle>
    <p:otherStyle>
      <a:defPPr>
        <a:defRPr lang="de-DE"/>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elplatzhalter 1"/>
          <p:cNvSpPr txBox="1">
            <a:spLocks/>
          </p:cNvSpPr>
          <p:nvPr userDrawn="1"/>
        </p:nvSpPr>
        <p:spPr>
          <a:xfrm>
            <a:off x="1687374" y="1655999"/>
            <a:ext cx="34550536" cy="1656000"/>
          </a:xfrm>
          <a:prstGeom prst="rect">
            <a:avLst/>
          </a:prstGeom>
        </p:spPr>
        <p:txBody>
          <a:bodyPr vert="horz" lIns="0" tIns="0" rIns="0" bIns="0" rtlCol="0" anchor="ctr" anchorCtr="0">
            <a:noAutofit/>
          </a:bodyPr>
          <a:lstStyle/>
          <a:p>
            <a:pPr marL="0" marR="0" lvl="0" indent="0" algn="l" defTabSz="4176431" rtl="0" eaLnBrk="1" fontAlgn="auto" latinLnBrk="0" hangingPunct="1">
              <a:lnSpc>
                <a:spcPts val="5000"/>
              </a:lnSpc>
              <a:spcBef>
                <a:spcPct val="0"/>
              </a:spcBef>
              <a:spcAft>
                <a:spcPts val="0"/>
              </a:spcAft>
              <a:buClrTx/>
              <a:buSzTx/>
              <a:buFontTx/>
              <a:buNone/>
              <a:tabLst/>
              <a:defRPr/>
            </a:pPr>
            <a:endPar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endParaRPr>
          </a:p>
          <a:p>
            <a:pPr marL="0" marR="0" lvl="0" indent="0" algn="l" defTabSz="4176431" rtl="0" eaLnBrk="1" fontAlgn="auto" latinLnBrk="0" hangingPunct="1">
              <a:lnSpc>
                <a:spcPts val="5000"/>
              </a:lnSpc>
              <a:spcBef>
                <a:spcPct val="0"/>
              </a:spcBef>
              <a:spcAft>
                <a:spcPts val="0"/>
              </a:spcAft>
              <a:buClrTx/>
              <a:buSzTx/>
              <a:buFontTx/>
              <a:buNone/>
              <a:tabLst/>
              <a:defRPr/>
            </a:pPr>
            <a:b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br>
            <a:r>
              <a:rPr kumimoji="0" lang="de-DE" sz="4200" b="0" i="0" u="none" strike="noStrike" kern="1200" cap="none" spc="0" normalizeH="0" baseline="0" noProof="0" dirty="0">
                <a:ln>
                  <a:noFill/>
                </a:ln>
                <a:solidFill>
                  <a:schemeClr val="bg2"/>
                </a:solidFill>
                <a:effectLst/>
                <a:uLnTx/>
                <a:uFillTx/>
                <a:latin typeface="Arial"/>
                <a:ea typeface="+mj-ea"/>
                <a:cs typeface="Arial" pitchFamily="34" charset="0"/>
              </a:rPr>
              <a:t>Technische Universität München</a:t>
            </a:r>
            <a:endParaRPr kumimoji="0" lang="de-DE" sz="2500" b="0" i="0" u="none" strike="noStrike" kern="1200" cap="none" spc="0" normalizeH="0" baseline="0" noProof="0" dirty="0">
              <a:ln>
                <a:noFill/>
              </a:ln>
              <a:solidFill>
                <a:schemeClr val="bg2"/>
              </a:solidFill>
              <a:effectLst/>
              <a:uLnTx/>
              <a:uFillTx/>
              <a:latin typeface="Arial" pitchFamily="34" charset="0"/>
              <a:ea typeface="+mj-ea"/>
              <a:cs typeface="Arial" pitchFamily="34" charset="0"/>
            </a:endParaRPr>
          </a:p>
        </p:txBody>
      </p:sp>
      <p:pic>
        <p:nvPicPr>
          <p:cNvPr id="6" name="Grafik 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005200" y="1656000"/>
            <a:ext cx="3141594" cy="1656000"/>
          </a:xfrm>
          <a:prstGeom prst="rect">
            <a:avLst/>
          </a:prstGeom>
        </p:spPr>
      </p:pic>
      <p:sp>
        <p:nvSpPr>
          <p:cNvPr id="8" name="Fußzeilenplatzhalter 4"/>
          <p:cNvSpPr>
            <a:spLocks noGrp="1"/>
          </p:cNvSpPr>
          <p:nvPr>
            <p:ph type="ftr" sz="quarter" idx="3"/>
          </p:nvPr>
        </p:nvSpPr>
        <p:spPr>
          <a:xfrm>
            <a:off x="1656000" y="27936000"/>
            <a:ext cx="39492000" cy="597475"/>
          </a:xfrm>
          <a:prstGeom prst="rect">
            <a:avLst/>
          </a:prstGeom>
        </p:spPr>
        <p:txBody>
          <a:bodyPr vert="horz" lIns="0" tIns="0" rIns="0" bIns="0" numCol="5" spcCol="648000" rtlCol="0" anchor="b" anchorCtr="0"/>
          <a:lstStyle>
            <a:lvl1pPr algn="l">
              <a:defRPr sz="1200">
                <a:solidFill>
                  <a:schemeClr val="tx1"/>
                </a:solidFill>
                <a:latin typeface="Arial" pitchFamily="34" charset="0"/>
                <a:cs typeface="Arial" pitchFamily="34" charset="0"/>
              </a:defRPr>
            </a:lvl1pPr>
          </a:lstStyle>
          <a:p>
            <a:r>
              <a:rPr lang="de-DE" b="1" dirty="0"/>
              <a:t>Technische Universität München </a:t>
            </a:r>
          </a:p>
          <a:p>
            <a:r>
              <a:rPr lang="de-DE" dirty="0"/>
              <a:t>TUM School </a:t>
            </a:r>
            <a:r>
              <a:rPr lang="de-DE" dirty="0" err="1"/>
              <a:t>of</a:t>
            </a:r>
            <a:r>
              <a:rPr lang="de-DE" dirty="0"/>
              <a:t> Mustertechnik </a:t>
            </a:r>
          </a:p>
          <a:p>
            <a:r>
              <a:rPr lang="de-DE" dirty="0"/>
              <a:t>Lehrstuhl für Musterverfahren</a:t>
            </a: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9" r:id="rId3"/>
    <p:sldLayoutId id="2147483671" r:id="rId4"/>
    <p:sldLayoutId id="2147483675" r:id="rId5"/>
  </p:sldLayoutIdLst>
  <p:hf sldNum="0" hdr="0" dt="0"/>
  <p:txStyles>
    <p:titleStyle>
      <a:lvl1pPr algn="l" defTabSz="4176431" rtl="0" eaLnBrk="1" latinLnBrk="0" hangingPunct="1">
        <a:spcBef>
          <a:spcPct val="0"/>
        </a:spcBef>
        <a:buNone/>
        <a:defRPr lang="de-DE" sz="9400" kern="1200" baseline="0" smtClean="0">
          <a:solidFill>
            <a:schemeClr val="tx1"/>
          </a:solidFill>
          <a:latin typeface="Arial" pitchFamily="34" charset="0"/>
          <a:ea typeface="+mj-ea"/>
          <a:cs typeface="Arial" pitchFamily="34" charset="0"/>
        </a:defRPr>
      </a:lvl1pPr>
    </p:titleStyle>
    <p:bodyStyle>
      <a:lvl1pPr marL="1566161" indent="-1566161"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p:bodyStyle>
    <p:otherStyle>
      <a:defPPr>
        <a:defRPr lang="de-DE"/>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1.png"/><Relationship Id="rId3" Type="http://schemas.openxmlformats.org/officeDocument/2006/relationships/image" Target="../media/image11.jpe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svg"/><Relationship Id="rId11" Type="http://schemas.openxmlformats.org/officeDocument/2006/relationships/image" Target="../media/image27.png"/><Relationship Id="rId5" Type="http://schemas.openxmlformats.org/officeDocument/2006/relationships/image" Target="../media/image13.png"/><Relationship Id="rId10" Type="http://schemas.openxmlformats.org/officeDocument/2006/relationships/image" Target="../media/image15.jpeg"/><Relationship Id="rId4" Type="http://schemas.openxmlformats.org/officeDocument/2006/relationships/image" Target="../media/image12.jpeg"/><Relationship Id="rId9" Type="http://schemas.openxmlformats.org/officeDocument/2006/relationships/image" Target="../media/image26.svg"/><Relationship Id="rId14"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community.sw.siemens.com/s/article/OMG-What-is-OMA-Operating-Modal-Analysi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svg"/><Relationship Id="rId9"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image" Target="../media/image9.jpeg"/><Relationship Id="rId11" Type="http://schemas.openxmlformats.org/officeDocument/2006/relationships/image" Target="../media/image20.png"/><Relationship Id="rId5" Type="http://schemas.openxmlformats.org/officeDocument/2006/relationships/image" Target="../media/image8.jpeg"/><Relationship Id="rId15" Type="http://schemas.openxmlformats.org/officeDocument/2006/relationships/image" Target="../media/image23.png"/><Relationship Id="rId10" Type="http://schemas.openxmlformats.org/officeDocument/2006/relationships/image" Target="../media/image19.svg"/><Relationship Id="rId4" Type="http://schemas.openxmlformats.org/officeDocument/2006/relationships/image" Target="../media/image7.jpeg"/><Relationship Id="rId9" Type="http://schemas.openxmlformats.org/officeDocument/2006/relationships/image" Target="../media/image18.png"/><Relationship Id="rId14" Type="http://schemas.openxmlformats.org/officeDocument/2006/relationships/hyperlink" Target="https://community.sw.siemens.com/s/article/OMG-What-is-OMA-Operating-Modal-Analysi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p:cNvSpPr>
            <a:spLocks noGrp="1"/>
          </p:cNvSpPr>
          <p:nvPr>
            <p:ph type="subTitle" idx="1"/>
          </p:nvPr>
        </p:nvSpPr>
        <p:spPr>
          <a:xfrm>
            <a:off x="1656000" y="8013243"/>
            <a:ext cx="39492000" cy="18432000"/>
          </a:xfrm>
        </p:spPr>
        <p:txBody>
          <a:bodyPr/>
          <a:lstStyle/>
          <a:p>
            <a:pPr lvl="1"/>
            <a:r>
              <a:rPr lang="de-DE" dirty="0" err="1">
                <a:solidFill>
                  <a:srgbClr val="000000"/>
                </a:solidFill>
                <a:latin typeface="Arial"/>
              </a:rPr>
              <a:t>Fontsize</a:t>
            </a:r>
            <a:r>
              <a:rPr lang="de-DE" dirty="0">
                <a:solidFill>
                  <a:srgbClr val="000000"/>
                </a:solidFill>
                <a:latin typeface="Arial"/>
              </a:rPr>
              <a:t> 25 </a:t>
            </a:r>
            <a:r>
              <a:rPr lang="de-DE" dirty="0" err="1">
                <a:solidFill>
                  <a:srgbClr val="000000"/>
                </a:solidFill>
                <a:latin typeface="Arial"/>
              </a:rPr>
              <a:t>pt</a:t>
            </a:r>
            <a:endParaRPr lang="de-DE" dirty="0">
              <a:solidFill>
                <a:srgbClr val="000000"/>
              </a:solidFill>
              <a:latin typeface="Arial"/>
            </a:endParaRPr>
          </a:p>
          <a:p>
            <a:pPr lvl="1"/>
            <a:endParaRPr lang="de-DE" dirty="0">
              <a:solidFill>
                <a:srgbClr val="000000"/>
              </a:solidFill>
              <a:latin typeface="Arial"/>
            </a:endParaRPr>
          </a:p>
          <a:p>
            <a:pPr lvl="1"/>
            <a:r>
              <a:rPr lang="en-GB" dirty="0" err="1">
                <a:solidFill>
                  <a:schemeClr val="accent5"/>
                </a:solidFill>
              </a:rPr>
              <a:t>Dr.</a:t>
            </a:r>
            <a:r>
              <a:rPr lang="en-GB" dirty="0">
                <a:solidFill>
                  <a:schemeClr val="accent5"/>
                </a:solidFill>
              </a:rPr>
              <a:t> </a:t>
            </a:r>
            <a:r>
              <a:rPr lang="en-GB" dirty="0" err="1">
                <a:solidFill>
                  <a:schemeClr val="accent5"/>
                </a:solidFill>
              </a:rPr>
              <a:t>Birte</a:t>
            </a:r>
            <a:r>
              <a:rPr lang="en-GB" dirty="0">
                <a:solidFill>
                  <a:schemeClr val="accent5"/>
                </a:solidFill>
              </a:rPr>
              <a:t> Maja </a:t>
            </a:r>
            <a:r>
              <a:rPr lang="en-GB" dirty="0" err="1">
                <a:solidFill>
                  <a:schemeClr val="accent5"/>
                </a:solidFill>
              </a:rPr>
              <a:t>Gerken</a:t>
            </a:r>
            <a:r>
              <a:rPr lang="en-GB" dirty="0">
                <a:solidFill>
                  <a:schemeClr val="accent5"/>
                </a:solidFill>
              </a:rPr>
              <a:t> - </a:t>
            </a:r>
            <a:r>
              <a:rPr lang="en-GB" dirty="0" err="1">
                <a:solidFill>
                  <a:schemeClr val="accent5"/>
                </a:solidFill>
              </a:rPr>
              <a:t>Anreicherung</a:t>
            </a:r>
            <a:r>
              <a:rPr lang="en-GB" dirty="0">
                <a:solidFill>
                  <a:schemeClr val="accent5"/>
                </a:solidFill>
              </a:rPr>
              <a:t> von Laccase C und </a:t>
            </a:r>
            <a:r>
              <a:rPr lang="en-GB" dirty="0" err="1">
                <a:solidFill>
                  <a:schemeClr val="accent5"/>
                </a:solidFill>
              </a:rPr>
              <a:t>Meerettichperoxidase</a:t>
            </a:r>
            <a:r>
              <a:rPr lang="en-GB" dirty="0">
                <a:solidFill>
                  <a:schemeClr val="accent5"/>
                </a:solidFill>
              </a:rPr>
              <a:t> </a:t>
            </a:r>
            <a:r>
              <a:rPr lang="en-GB" dirty="0" err="1">
                <a:solidFill>
                  <a:schemeClr val="accent5"/>
                </a:solidFill>
              </a:rPr>
              <a:t>aus</a:t>
            </a:r>
            <a:r>
              <a:rPr lang="en-GB" dirty="0">
                <a:solidFill>
                  <a:schemeClr val="accent5"/>
                </a:solidFill>
              </a:rPr>
              <a:t> </a:t>
            </a:r>
            <a:r>
              <a:rPr lang="en-GB" dirty="0" err="1">
                <a:solidFill>
                  <a:schemeClr val="accent5"/>
                </a:solidFill>
              </a:rPr>
              <a:t>Nährlösungen</a:t>
            </a:r>
            <a:r>
              <a:rPr lang="en-GB" dirty="0">
                <a:solidFill>
                  <a:schemeClr val="accent5"/>
                </a:solidFill>
              </a:rPr>
              <a:t> </a:t>
            </a:r>
            <a:r>
              <a:rPr lang="en-GB" dirty="0" err="1">
                <a:solidFill>
                  <a:schemeClr val="accent5"/>
                </a:solidFill>
              </a:rPr>
              <a:t>mit</a:t>
            </a:r>
            <a:r>
              <a:rPr lang="en-GB" dirty="0">
                <a:solidFill>
                  <a:schemeClr val="accent5"/>
                </a:solidFill>
              </a:rPr>
              <a:t> </a:t>
            </a:r>
            <a:r>
              <a:rPr lang="en-GB" dirty="0" err="1">
                <a:solidFill>
                  <a:schemeClr val="accent5"/>
                </a:solidFill>
              </a:rPr>
              <a:t>Hilfe</a:t>
            </a:r>
            <a:r>
              <a:rPr lang="en-GB" dirty="0">
                <a:solidFill>
                  <a:schemeClr val="accent5"/>
                </a:solidFill>
              </a:rPr>
              <a:t> des </a:t>
            </a:r>
            <a:r>
              <a:rPr lang="en-GB" dirty="0" err="1">
                <a:solidFill>
                  <a:schemeClr val="accent5"/>
                </a:solidFill>
              </a:rPr>
              <a:t>Pinzettenverfahrens</a:t>
            </a:r>
            <a:r>
              <a:rPr lang="en-GB" dirty="0">
                <a:solidFill>
                  <a:schemeClr val="accent5"/>
                </a:solidFill>
              </a:rPr>
              <a:t> (</a:t>
            </a:r>
            <a:r>
              <a:rPr lang="en-GB" dirty="0" err="1">
                <a:solidFill>
                  <a:schemeClr val="accent5"/>
                </a:solidFill>
              </a:rPr>
              <a:t>Labormaßstab</a:t>
            </a:r>
            <a:r>
              <a:rPr lang="en-GB" dirty="0">
                <a:solidFill>
                  <a:schemeClr val="accent5"/>
                </a:solidFill>
              </a:rPr>
              <a:t>)</a:t>
            </a:r>
          </a:p>
          <a:p>
            <a:pPr lvl="1"/>
            <a:endParaRPr lang="de-DE" dirty="0">
              <a:solidFill>
                <a:srgbClr val="000000"/>
              </a:solidFill>
              <a:latin typeface="Arial"/>
            </a:endParaRPr>
          </a:p>
          <a:p>
            <a:pPr lvl="1"/>
            <a:r>
              <a:rPr lang="de-DE" b="0" dirty="0">
                <a:solidFill>
                  <a:srgbClr val="000000"/>
                </a:solidFill>
                <a:latin typeface="Arial"/>
              </a:rPr>
              <a:t>This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template</a:t>
            </a:r>
            <a:r>
              <a:rPr lang="de-DE" b="0" dirty="0">
                <a:solidFill>
                  <a:srgbClr val="000000"/>
                </a:solidFill>
                <a:latin typeface="Arial"/>
              </a:rPr>
              <a:t> </a:t>
            </a:r>
            <a:r>
              <a:rPr lang="de-DE" b="0" dirty="0" err="1">
                <a:solidFill>
                  <a:srgbClr val="000000"/>
                </a:solidFill>
                <a:latin typeface="Arial"/>
              </a:rPr>
              <a:t>for</a:t>
            </a:r>
            <a:r>
              <a:rPr lang="de-DE" b="0" dirty="0">
                <a:solidFill>
                  <a:srgbClr val="000000"/>
                </a:solidFill>
                <a:latin typeface="Arial"/>
              </a:rPr>
              <a:t> a </a:t>
            </a:r>
            <a:r>
              <a:rPr lang="de-DE" b="0" dirty="0" err="1">
                <a:solidFill>
                  <a:srgbClr val="000000"/>
                </a:solidFill>
                <a:latin typeface="Arial"/>
              </a:rPr>
              <a:t>poster</a:t>
            </a:r>
            <a:r>
              <a:rPr lang="de-DE" b="0" dirty="0">
                <a:solidFill>
                  <a:srgbClr val="000000"/>
                </a:solidFill>
                <a:latin typeface="Arial"/>
              </a:rPr>
              <a:t> (DIN A0, </a:t>
            </a:r>
            <a:r>
              <a:rPr lang="de-DE" b="0" dirty="0" err="1">
                <a:solidFill>
                  <a:srgbClr val="000000"/>
                </a:solidFill>
                <a:latin typeface="Arial"/>
              </a:rPr>
              <a:t>landscape</a:t>
            </a:r>
            <a:r>
              <a:rPr lang="de-DE" b="0" dirty="0">
                <a:solidFill>
                  <a:srgbClr val="000000"/>
                </a:solidFill>
                <a:latin typeface="Arial"/>
              </a:rPr>
              <a:t> </a:t>
            </a:r>
            <a:r>
              <a:rPr lang="de-DE" b="0" dirty="0" err="1">
                <a:solidFill>
                  <a:srgbClr val="000000"/>
                </a:solidFill>
                <a:latin typeface="Arial"/>
              </a:rPr>
              <a:t>format</a:t>
            </a:r>
            <a:r>
              <a:rPr lang="de-DE" b="0" dirty="0">
                <a:solidFill>
                  <a:srgbClr val="000000"/>
                </a:solidFill>
                <a:latin typeface="Arial"/>
              </a:rPr>
              <a:t>) </a:t>
            </a:r>
            <a:r>
              <a:rPr lang="de-DE" b="0" dirty="0" err="1">
                <a:solidFill>
                  <a:srgbClr val="000000"/>
                </a:solidFill>
                <a:latin typeface="Arial"/>
              </a:rPr>
              <a:t>of</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Technical University </a:t>
            </a:r>
            <a:r>
              <a:rPr lang="de-DE" b="0" dirty="0" err="1">
                <a:solidFill>
                  <a:srgbClr val="000000"/>
                </a:solidFill>
                <a:latin typeface="Arial"/>
              </a:rPr>
              <a:t>of</a:t>
            </a:r>
            <a:r>
              <a:rPr lang="de-DE" b="0" dirty="0">
                <a:solidFill>
                  <a:srgbClr val="000000"/>
                </a:solidFill>
                <a:latin typeface="Arial"/>
              </a:rPr>
              <a:t> Munich (TUM). </a:t>
            </a:r>
            <a:r>
              <a:rPr lang="de-DE" b="0" dirty="0" err="1">
                <a:solidFill>
                  <a:srgbClr val="000000"/>
                </a:solidFill>
                <a:latin typeface="Arial"/>
              </a:rPr>
              <a:t>It</a:t>
            </a:r>
            <a:r>
              <a:rPr lang="de-DE" b="0" dirty="0">
                <a:solidFill>
                  <a:srgbClr val="000000"/>
                </a:solidFill>
                <a:latin typeface="Arial"/>
              </a:rPr>
              <a:t> </a:t>
            </a:r>
            <a:r>
              <a:rPr lang="de-DE" b="0" dirty="0" err="1">
                <a:solidFill>
                  <a:srgbClr val="000000"/>
                </a:solidFill>
                <a:latin typeface="Arial"/>
              </a:rPr>
              <a:t>corresponds</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corporate</a:t>
            </a:r>
            <a:r>
              <a:rPr lang="de-DE" b="0" dirty="0">
                <a:solidFill>
                  <a:srgbClr val="000000"/>
                </a:solidFill>
                <a:latin typeface="Arial"/>
              </a:rPr>
              <a:t> design </a:t>
            </a:r>
            <a:r>
              <a:rPr lang="de-DE" b="0" dirty="0" err="1">
                <a:solidFill>
                  <a:srgbClr val="000000"/>
                </a:solidFill>
                <a:latin typeface="Arial"/>
              </a:rPr>
              <a:t>of</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TUM and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tested</a:t>
            </a:r>
            <a:r>
              <a:rPr lang="de-DE" b="0" dirty="0">
                <a:solidFill>
                  <a:srgbClr val="000000"/>
                </a:solidFill>
                <a:latin typeface="Arial"/>
              </a:rPr>
              <a:t> </a:t>
            </a:r>
            <a:r>
              <a:rPr lang="de-DE" b="0" dirty="0" err="1">
                <a:solidFill>
                  <a:srgbClr val="000000"/>
                </a:solidFill>
                <a:latin typeface="Arial"/>
              </a:rPr>
              <a:t>for</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Windows </a:t>
            </a:r>
            <a:r>
              <a:rPr lang="de-DE" b="0" dirty="0" err="1">
                <a:solidFill>
                  <a:srgbClr val="000000"/>
                </a:solidFill>
                <a:latin typeface="Arial"/>
              </a:rPr>
              <a:t>operating</a:t>
            </a:r>
            <a:r>
              <a:rPr lang="de-DE" b="0" dirty="0">
                <a:solidFill>
                  <a:srgbClr val="000000"/>
                </a:solidFill>
                <a:latin typeface="Arial"/>
              </a:rPr>
              <a:t> </a:t>
            </a:r>
            <a:r>
              <a:rPr lang="de-DE" b="0" dirty="0" err="1">
                <a:solidFill>
                  <a:srgbClr val="000000"/>
                </a:solidFill>
                <a:latin typeface="Arial"/>
              </a:rPr>
              <a:t>system</a:t>
            </a:r>
            <a:r>
              <a:rPr lang="de-DE" b="0" dirty="0">
                <a:solidFill>
                  <a:srgbClr val="000000"/>
                </a:solidFill>
                <a:latin typeface="Arial"/>
              </a:rPr>
              <a:t>. </a:t>
            </a:r>
            <a:r>
              <a:rPr lang="de-DE" b="0" dirty="0" err="1">
                <a:solidFill>
                  <a:srgbClr val="000000"/>
                </a:solidFill>
                <a:latin typeface="Arial"/>
              </a:rPr>
              <a:t>It</a:t>
            </a:r>
            <a:r>
              <a:rPr lang="de-DE" b="0" dirty="0">
                <a:solidFill>
                  <a:srgbClr val="000000"/>
                </a:solidFill>
                <a:latin typeface="Arial"/>
              </a:rPr>
              <a:t>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compatible</a:t>
            </a:r>
            <a:r>
              <a:rPr lang="de-DE" b="0" dirty="0">
                <a:solidFill>
                  <a:srgbClr val="000000"/>
                </a:solidFill>
                <a:latin typeface="Arial"/>
              </a:rPr>
              <a:t> </a:t>
            </a:r>
            <a:r>
              <a:rPr lang="de-DE" b="0" dirty="0" err="1">
                <a:solidFill>
                  <a:srgbClr val="000000"/>
                </a:solidFill>
                <a:latin typeface="Arial"/>
              </a:rPr>
              <a:t>with</a:t>
            </a:r>
            <a:r>
              <a:rPr lang="de-DE" b="0" dirty="0">
                <a:solidFill>
                  <a:srgbClr val="000000"/>
                </a:solidFill>
                <a:latin typeface="Arial"/>
              </a:rPr>
              <a:t> Office </a:t>
            </a:r>
            <a:r>
              <a:rPr lang="de-DE" b="0" dirty="0" err="1">
                <a:solidFill>
                  <a:srgbClr val="000000"/>
                </a:solidFill>
                <a:latin typeface="Arial"/>
              </a:rPr>
              <a:t>versions</a:t>
            </a:r>
            <a:r>
              <a:rPr lang="de-DE" b="0" dirty="0">
                <a:solidFill>
                  <a:srgbClr val="000000"/>
                </a:solidFill>
                <a:latin typeface="Arial"/>
              </a:rPr>
              <a:t> </a:t>
            </a:r>
            <a:r>
              <a:rPr lang="de-DE" b="0" dirty="0" err="1">
                <a:solidFill>
                  <a:srgbClr val="000000"/>
                </a:solidFill>
                <a:latin typeface="Arial"/>
              </a:rPr>
              <a:t>from</a:t>
            </a:r>
            <a:r>
              <a:rPr lang="de-DE" b="0" dirty="0">
                <a:solidFill>
                  <a:srgbClr val="000000"/>
                </a:solidFill>
                <a:latin typeface="Arial"/>
              </a:rPr>
              <a:t> 2007 </a:t>
            </a:r>
            <a:r>
              <a:rPr lang="de-DE" b="0" dirty="0" err="1">
                <a:solidFill>
                  <a:srgbClr val="000000"/>
                </a:solidFill>
                <a:latin typeface="Arial"/>
              </a:rPr>
              <a:t>onwards</a:t>
            </a:r>
            <a:r>
              <a:rPr lang="de-DE" b="0" dirty="0">
                <a:solidFill>
                  <a:srgbClr val="000000"/>
                </a:solidFill>
                <a:latin typeface="Arial"/>
              </a:rPr>
              <a:t>.</a:t>
            </a:r>
          </a:p>
          <a:p>
            <a:pPr lvl="1"/>
            <a:endParaRPr lang="de-DE" b="0" dirty="0">
              <a:solidFill>
                <a:srgbClr val="000000"/>
              </a:solidFill>
              <a:latin typeface="Arial"/>
            </a:endParaRPr>
          </a:p>
          <a:p>
            <a:pPr lvl="1"/>
            <a:r>
              <a:rPr lang="de-DE" b="0" dirty="0" err="1">
                <a:solidFill>
                  <a:srgbClr val="000000"/>
                </a:solidFill>
                <a:latin typeface="Arial"/>
              </a:rPr>
              <a:t>Please</a:t>
            </a:r>
            <a:r>
              <a:rPr lang="de-DE" b="0" dirty="0">
                <a:solidFill>
                  <a:srgbClr val="000000"/>
                </a:solidFill>
                <a:latin typeface="Arial"/>
              </a:rPr>
              <a:t> </a:t>
            </a:r>
            <a:r>
              <a:rPr lang="de-DE" b="0" dirty="0" err="1">
                <a:solidFill>
                  <a:srgbClr val="000000"/>
                </a:solidFill>
                <a:latin typeface="Arial"/>
              </a:rPr>
              <a:t>enter</a:t>
            </a:r>
            <a:r>
              <a:rPr lang="de-DE" b="0" dirty="0">
                <a:solidFill>
                  <a:srgbClr val="000000"/>
                </a:solidFill>
                <a:latin typeface="Arial"/>
              </a:rPr>
              <a:t> </a:t>
            </a:r>
            <a:r>
              <a:rPr lang="de-DE" b="0" dirty="0" err="1">
                <a:solidFill>
                  <a:srgbClr val="000000"/>
                </a:solidFill>
                <a:latin typeface="Arial"/>
              </a:rPr>
              <a:t>your</a:t>
            </a:r>
            <a:r>
              <a:rPr lang="de-DE" b="0" dirty="0">
                <a:solidFill>
                  <a:srgbClr val="000000"/>
                </a:solidFill>
                <a:latin typeface="Arial"/>
              </a:rPr>
              <a:t> individual </a:t>
            </a:r>
            <a:r>
              <a:rPr lang="de-DE" b="0" dirty="0" err="1">
                <a:solidFill>
                  <a:srgbClr val="000000"/>
                </a:solidFill>
                <a:latin typeface="Arial"/>
              </a:rPr>
              <a:t>text</a:t>
            </a:r>
            <a:r>
              <a:rPr lang="de-DE" b="0" dirty="0">
                <a:solidFill>
                  <a:srgbClr val="000000"/>
                </a:solidFill>
                <a:latin typeface="Arial"/>
              </a:rPr>
              <a:t> in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spaces</a:t>
            </a:r>
            <a:r>
              <a:rPr lang="de-DE" b="0" dirty="0">
                <a:solidFill>
                  <a:srgbClr val="000000"/>
                </a:solidFill>
                <a:latin typeface="Arial"/>
              </a:rPr>
              <a:t> </a:t>
            </a:r>
            <a:r>
              <a:rPr lang="de-DE" b="0" dirty="0" err="1">
                <a:solidFill>
                  <a:srgbClr val="000000"/>
                </a:solidFill>
                <a:latin typeface="Arial"/>
              </a:rPr>
              <a:t>provided</a:t>
            </a:r>
            <a:r>
              <a:rPr lang="de-DE" b="0" dirty="0">
                <a:solidFill>
                  <a:srgbClr val="000000"/>
                </a:solidFill>
                <a:latin typeface="Arial"/>
              </a:rPr>
              <a:t> and </a:t>
            </a:r>
            <a:r>
              <a:rPr lang="de-DE" b="0" dirty="0" err="1">
                <a:solidFill>
                  <a:srgbClr val="000000"/>
                </a:solidFill>
                <a:latin typeface="Arial"/>
              </a:rPr>
              <a:t>use</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installed</a:t>
            </a:r>
            <a:r>
              <a:rPr lang="de-DE" b="0" dirty="0">
                <a:solidFill>
                  <a:srgbClr val="000000"/>
                </a:solidFill>
                <a:latin typeface="Arial"/>
              </a:rPr>
              <a:t> style </a:t>
            </a:r>
            <a:r>
              <a:rPr lang="de-DE" b="0" dirty="0" err="1">
                <a:solidFill>
                  <a:srgbClr val="000000"/>
                </a:solidFill>
                <a:latin typeface="Arial"/>
              </a:rPr>
              <a:t>sheets</a:t>
            </a:r>
            <a:r>
              <a:rPr lang="de-DE" b="0" dirty="0">
                <a:solidFill>
                  <a:srgbClr val="000000"/>
                </a:solidFill>
                <a:latin typeface="Arial"/>
              </a:rPr>
              <a:t> </a:t>
            </a:r>
            <a:r>
              <a:rPr lang="de-DE" b="0" dirty="0" err="1">
                <a:solidFill>
                  <a:srgbClr val="000000"/>
                </a:solidFill>
                <a:latin typeface="Arial"/>
              </a:rPr>
              <a:t>for</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respective</a:t>
            </a:r>
            <a:r>
              <a:rPr lang="de-DE" b="0" dirty="0">
                <a:solidFill>
                  <a:srgbClr val="000000"/>
                </a:solidFill>
                <a:latin typeface="Arial"/>
              </a:rPr>
              <a:t> </a:t>
            </a:r>
            <a:r>
              <a:rPr lang="de-DE" b="0" dirty="0" err="1">
                <a:solidFill>
                  <a:srgbClr val="000000"/>
                </a:solidFill>
                <a:latin typeface="Arial"/>
              </a:rPr>
              <a:t>text</a:t>
            </a:r>
            <a:r>
              <a:rPr lang="de-DE" b="0" dirty="0">
                <a:solidFill>
                  <a:srgbClr val="000000"/>
                </a:solidFill>
                <a:latin typeface="Arial"/>
              </a:rPr>
              <a:t> </a:t>
            </a:r>
            <a:r>
              <a:rPr lang="de-DE" b="0" dirty="0" err="1">
                <a:solidFill>
                  <a:srgbClr val="000000"/>
                </a:solidFill>
                <a:latin typeface="Arial"/>
              </a:rPr>
              <a:t>section</a:t>
            </a:r>
            <a:r>
              <a:rPr lang="de-DE" b="0" dirty="0">
                <a:solidFill>
                  <a:srgbClr val="000000"/>
                </a:solidFill>
                <a:latin typeface="Arial"/>
              </a:rPr>
              <a:t>.</a:t>
            </a:r>
          </a:p>
          <a:p>
            <a:pPr lvl="1"/>
            <a:endParaRPr lang="de-DE" b="0" dirty="0">
              <a:solidFill>
                <a:srgbClr val="000000"/>
              </a:solidFill>
              <a:latin typeface="Arial"/>
            </a:endParaRPr>
          </a:p>
          <a:p>
            <a:pPr lvl="1"/>
            <a:r>
              <a:rPr lang="de-DE" dirty="0">
                <a:solidFill>
                  <a:srgbClr val="000000"/>
                </a:solidFill>
                <a:latin typeface="Arial"/>
              </a:rPr>
              <a:t>Header and </a:t>
            </a:r>
            <a:r>
              <a:rPr lang="de-DE" dirty="0" err="1">
                <a:solidFill>
                  <a:srgbClr val="000000"/>
                </a:solidFill>
                <a:latin typeface="Arial"/>
              </a:rPr>
              <a:t>sender</a:t>
            </a:r>
            <a:endParaRPr lang="de-DE" dirty="0">
              <a:solidFill>
                <a:srgbClr val="000000"/>
              </a:solidFill>
              <a:latin typeface="Arial"/>
            </a:endParaRPr>
          </a:p>
          <a:p>
            <a:pPr lvl="1"/>
            <a:r>
              <a:rPr lang="de-DE" b="0" dirty="0" err="1">
                <a:solidFill>
                  <a:srgbClr val="000000"/>
                </a:solidFill>
                <a:latin typeface="Arial"/>
              </a:rPr>
              <a:t>There</a:t>
            </a:r>
            <a:r>
              <a:rPr lang="de-DE" b="0" dirty="0">
                <a:solidFill>
                  <a:srgbClr val="000000"/>
                </a:solidFill>
                <a:latin typeface="Arial"/>
              </a:rPr>
              <a:t> </a:t>
            </a:r>
            <a:r>
              <a:rPr lang="de-DE" b="0" dirty="0" err="1">
                <a:solidFill>
                  <a:srgbClr val="000000"/>
                </a:solidFill>
                <a:latin typeface="Arial"/>
              </a:rPr>
              <a:t>are</a:t>
            </a:r>
            <a:r>
              <a:rPr lang="de-DE" b="0" dirty="0">
                <a:solidFill>
                  <a:srgbClr val="000000"/>
                </a:solidFill>
                <a:latin typeface="Arial"/>
              </a:rPr>
              <a:t> </a:t>
            </a:r>
            <a:r>
              <a:rPr lang="de-DE" b="0" dirty="0" err="1">
                <a:solidFill>
                  <a:srgbClr val="000000"/>
                </a:solidFill>
                <a:latin typeface="Arial"/>
              </a:rPr>
              <a:t>several</a:t>
            </a:r>
            <a:r>
              <a:rPr lang="de-DE" b="0" dirty="0">
                <a:solidFill>
                  <a:srgbClr val="000000"/>
                </a:solidFill>
                <a:latin typeface="Arial"/>
              </a:rPr>
              <a:t> </a:t>
            </a:r>
            <a:r>
              <a:rPr lang="de-DE" b="0" dirty="0" err="1">
                <a:solidFill>
                  <a:srgbClr val="000000"/>
                </a:solidFill>
                <a:latin typeface="Arial"/>
              </a:rPr>
              <a:t>variants</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choose</a:t>
            </a:r>
            <a:r>
              <a:rPr lang="de-DE" b="0" dirty="0">
                <a:solidFill>
                  <a:srgbClr val="000000"/>
                </a:solidFill>
                <a:latin typeface="Arial"/>
              </a:rPr>
              <a:t> </a:t>
            </a:r>
            <a:r>
              <a:rPr lang="de-DE" b="0" dirty="0" err="1">
                <a:solidFill>
                  <a:srgbClr val="000000"/>
                </a:solidFill>
                <a:latin typeface="Arial"/>
              </a:rPr>
              <a:t>from</a:t>
            </a:r>
            <a:r>
              <a:rPr lang="de-DE" b="0" dirty="0">
                <a:solidFill>
                  <a:srgbClr val="000000"/>
                </a:solidFill>
                <a:latin typeface="Arial"/>
              </a:rPr>
              <a:t>. </a:t>
            </a:r>
            <a:r>
              <a:rPr lang="de-DE" b="0" dirty="0" err="1">
                <a:solidFill>
                  <a:srgbClr val="000000"/>
                </a:solidFill>
                <a:latin typeface="Arial"/>
              </a:rPr>
              <a:t>You</a:t>
            </a:r>
            <a:r>
              <a:rPr lang="de-DE" b="0" dirty="0">
                <a:solidFill>
                  <a:srgbClr val="000000"/>
                </a:solidFill>
                <a:latin typeface="Arial"/>
              </a:rPr>
              <a:t> will find </a:t>
            </a:r>
            <a:r>
              <a:rPr lang="de-DE" b="0" dirty="0" err="1">
                <a:solidFill>
                  <a:srgbClr val="000000"/>
                </a:solidFill>
                <a:latin typeface="Arial"/>
              </a:rPr>
              <a:t>these</a:t>
            </a:r>
            <a:r>
              <a:rPr lang="de-DE" b="0" dirty="0">
                <a:solidFill>
                  <a:srgbClr val="000000"/>
                </a:solidFill>
                <a:latin typeface="Arial"/>
              </a:rPr>
              <a:t> on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next</a:t>
            </a:r>
            <a:r>
              <a:rPr lang="de-DE" b="0" dirty="0">
                <a:solidFill>
                  <a:srgbClr val="000000"/>
                </a:solidFill>
                <a:latin typeface="Arial"/>
              </a:rPr>
              <a:t> </a:t>
            </a:r>
            <a:r>
              <a:rPr lang="de-DE" b="0" dirty="0" err="1">
                <a:solidFill>
                  <a:srgbClr val="000000"/>
                </a:solidFill>
                <a:latin typeface="Arial"/>
              </a:rPr>
              <a:t>pages</a:t>
            </a:r>
            <a:r>
              <a:rPr lang="de-DE" b="0" dirty="0">
                <a:solidFill>
                  <a:srgbClr val="000000"/>
                </a:solidFill>
                <a:latin typeface="Arial"/>
              </a:rPr>
              <a:t> </a:t>
            </a:r>
            <a:r>
              <a:rPr lang="de-DE" b="0" dirty="0" err="1">
                <a:solidFill>
                  <a:srgbClr val="000000"/>
                </a:solidFill>
                <a:latin typeface="Arial"/>
              </a:rPr>
              <a:t>as</a:t>
            </a:r>
            <a:r>
              <a:rPr lang="de-DE" b="0" dirty="0">
                <a:solidFill>
                  <a:srgbClr val="000000"/>
                </a:solidFill>
                <a:latin typeface="Arial"/>
              </a:rPr>
              <a:t> </a:t>
            </a:r>
            <a:r>
              <a:rPr lang="de-DE" b="0" dirty="0" err="1">
                <a:solidFill>
                  <a:srgbClr val="000000"/>
                </a:solidFill>
                <a:latin typeface="Arial"/>
              </a:rPr>
              <a:t>examples</a:t>
            </a:r>
            <a:r>
              <a:rPr lang="de-DE" b="0" dirty="0">
                <a:solidFill>
                  <a:srgbClr val="000000"/>
                </a:solidFill>
                <a:latin typeface="Arial"/>
              </a:rPr>
              <a:t> </a:t>
            </a:r>
            <a:r>
              <a:rPr lang="de-DE" b="0" dirty="0" err="1">
                <a:solidFill>
                  <a:srgbClr val="000000"/>
                </a:solidFill>
                <a:latin typeface="Arial"/>
              </a:rPr>
              <a:t>or</a:t>
            </a:r>
            <a:r>
              <a:rPr lang="de-DE" b="0" dirty="0">
                <a:solidFill>
                  <a:srgbClr val="000000"/>
                </a:solidFill>
                <a:latin typeface="Arial"/>
              </a:rPr>
              <a:t> at </a:t>
            </a:r>
            <a:r>
              <a:rPr lang="de-DE" b="0" dirty="0" err="1">
                <a:solidFill>
                  <a:srgbClr val="000000"/>
                </a:solidFill>
                <a:latin typeface="Arial"/>
              </a:rPr>
              <a:t>www.tum.de</a:t>
            </a:r>
            <a:r>
              <a:rPr lang="de-DE" b="0" dirty="0">
                <a:solidFill>
                  <a:srgbClr val="000000"/>
                </a:solidFill>
                <a:latin typeface="Arial"/>
              </a:rPr>
              <a:t>/cd, </a:t>
            </a:r>
            <a:r>
              <a:rPr lang="de-DE" b="0" dirty="0" err="1">
                <a:solidFill>
                  <a:srgbClr val="000000"/>
                </a:solidFill>
                <a:latin typeface="Arial"/>
              </a:rPr>
              <a:t>which</a:t>
            </a:r>
            <a:r>
              <a:rPr lang="de-DE" b="0" dirty="0">
                <a:solidFill>
                  <a:srgbClr val="000000"/>
                </a:solidFill>
                <a:latin typeface="Arial"/>
              </a:rPr>
              <a:t> </a:t>
            </a:r>
            <a:r>
              <a:rPr lang="de-DE" b="0" dirty="0" err="1">
                <a:solidFill>
                  <a:srgbClr val="000000"/>
                </a:solidFill>
                <a:latin typeface="Arial"/>
              </a:rPr>
              <a:t>are</a:t>
            </a:r>
            <a:r>
              <a:rPr lang="de-DE" b="0" dirty="0">
                <a:solidFill>
                  <a:srgbClr val="000000"/>
                </a:solidFill>
                <a:latin typeface="Arial"/>
              </a:rPr>
              <a:t> </a:t>
            </a:r>
            <a:r>
              <a:rPr lang="de-DE" b="0" dirty="0" err="1">
                <a:solidFill>
                  <a:srgbClr val="000000"/>
                </a:solidFill>
                <a:latin typeface="Arial"/>
              </a:rPr>
              <a:t>intended</a:t>
            </a:r>
            <a:r>
              <a:rPr lang="de-DE" b="0" dirty="0">
                <a:solidFill>
                  <a:srgbClr val="000000"/>
                </a:solidFill>
                <a:latin typeface="Arial"/>
              </a:rPr>
              <a:t> </a:t>
            </a:r>
            <a:r>
              <a:rPr lang="de-DE" b="0" dirty="0" err="1">
                <a:solidFill>
                  <a:srgbClr val="000000"/>
                </a:solidFill>
                <a:latin typeface="Arial"/>
              </a:rPr>
              <a:t>for</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different </a:t>
            </a:r>
            <a:r>
              <a:rPr lang="de-DE" b="0" dirty="0" err="1">
                <a:solidFill>
                  <a:srgbClr val="000000"/>
                </a:solidFill>
                <a:latin typeface="Arial"/>
              </a:rPr>
              <a:t>user</a:t>
            </a:r>
            <a:r>
              <a:rPr lang="de-DE" b="0" dirty="0">
                <a:solidFill>
                  <a:srgbClr val="000000"/>
                </a:solidFill>
                <a:latin typeface="Arial"/>
              </a:rPr>
              <a:t> </a:t>
            </a:r>
            <a:r>
              <a:rPr lang="de-DE" b="0" dirty="0" err="1">
                <a:solidFill>
                  <a:srgbClr val="000000"/>
                </a:solidFill>
                <a:latin typeface="Arial"/>
              </a:rPr>
              <a:t>groups</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edit</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header</a:t>
            </a:r>
            <a:r>
              <a:rPr lang="de-DE" b="0" dirty="0">
                <a:solidFill>
                  <a:srgbClr val="000000"/>
                </a:solidFill>
                <a:latin typeface="Arial"/>
              </a:rPr>
              <a:t> </a:t>
            </a:r>
            <a:r>
              <a:rPr lang="de-DE" b="0" dirty="0" err="1">
                <a:solidFill>
                  <a:srgbClr val="000000"/>
                </a:solidFill>
                <a:latin typeface="Arial"/>
              </a:rPr>
              <a:t>or</a:t>
            </a:r>
            <a:r>
              <a:rPr lang="de-DE" b="0" dirty="0">
                <a:solidFill>
                  <a:srgbClr val="000000"/>
                </a:solidFill>
                <a:latin typeface="Arial"/>
              </a:rPr>
              <a:t> </a:t>
            </a:r>
            <a:r>
              <a:rPr lang="de-DE" b="0" dirty="0" err="1">
                <a:solidFill>
                  <a:srgbClr val="000000"/>
                </a:solidFill>
                <a:latin typeface="Arial"/>
              </a:rPr>
              <a:t>footer</a:t>
            </a:r>
            <a:r>
              <a:rPr lang="de-DE" b="0" dirty="0">
                <a:solidFill>
                  <a:srgbClr val="000000"/>
                </a:solidFill>
                <a:latin typeface="Arial"/>
              </a:rPr>
              <a:t>, </a:t>
            </a:r>
            <a:r>
              <a:rPr lang="de-DE" b="0" dirty="0" err="1">
                <a:solidFill>
                  <a:srgbClr val="000000"/>
                </a:solidFill>
                <a:latin typeface="Arial"/>
              </a:rPr>
              <a:t>you</a:t>
            </a:r>
            <a:r>
              <a:rPr lang="de-DE" b="0" dirty="0">
                <a:solidFill>
                  <a:srgbClr val="000000"/>
                </a:solidFill>
                <a:latin typeface="Arial"/>
              </a:rPr>
              <a:t> </a:t>
            </a:r>
            <a:r>
              <a:rPr lang="de-DE" b="0" dirty="0" err="1">
                <a:solidFill>
                  <a:srgbClr val="000000"/>
                </a:solidFill>
                <a:latin typeface="Arial"/>
              </a:rPr>
              <a:t>must</a:t>
            </a:r>
            <a:r>
              <a:rPr lang="de-DE" b="0" dirty="0">
                <a:solidFill>
                  <a:srgbClr val="000000"/>
                </a:solidFill>
                <a:latin typeface="Arial"/>
              </a:rPr>
              <a:t> switch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Slide Master </a:t>
            </a:r>
            <a:r>
              <a:rPr lang="de-DE" b="0" dirty="0" err="1">
                <a:solidFill>
                  <a:srgbClr val="000000"/>
                </a:solidFill>
                <a:latin typeface="Arial"/>
              </a:rPr>
              <a:t>view</a:t>
            </a:r>
            <a:r>
              <a:rPr lang="de-DE" b="0" dirty="0">
                <a:solidFill>
                  <a:srgbClr val="000000"/>
                </a:solidFill>
                <a:latin typeface="Arial"/>
              </a:rPr>
              <a:t> and </a:t>
            </a:r>
            <a:r>
              <a:rPr lang="de-DE" b="0" dirty="0" err="1">
                <a:solidFill>
                  <a:srgbClr val="000000"/>
                </a:solidFill>
                <a:latin typeface="Arial"/>
              </a:rPr>
              <a:t>make</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changes</a:t>
            </a:r>
            <a:r>
              <a:rPr lang="de-DE" b="0" dirty="0">
                <a:solidFill>
                  <a:srgbClr val="000000"/>
                </a:solidFill>
                <a:latin typeface="Arial"/>
              </a:rPr>
              <a:t> </a:t>
            </a:r>
            <a:r>
              <a:rPr lang="de-DE" b="0" dirty="0" err="1">
                <a:solidFill>
                  <a:srgbClr val="000000"/>
                </a:solidFill>
                <a:latin typeface="Arial"/>
              </a:rPr>
              <a:t>there</a:t>
            </a:r>
            <a:r>
              <a:rPr lang="de-DE" b="0" dirty="0">
                <a:solidFill>
                  <a:srgbClr val="000000"/>
                </a:solidFill>
                <a:latin typeface="Arial"/>
              </a:rPr>
              <a:t>.</a:t>
            </a:r>
          </a:p>
          <a:p>
            <a:pPr lvl="1"/>
            <a:endParaRPr lang="de-DE" b="0" dirty="0">
              <a:solidFill>
                <a:srgbClr val="000000"/>
              </a:solidFill>
              <a:latin typeface="Arial"/>
            </a:endParaRPr>
          </a:p>
          <a:p>
            <a:pPr lvl="1"/>
            <a:r>
              <a:rPr lang="de-DE" dirty="0">
                <a:solidFill>
                  <a:srgbClr val="000000"/>
                </a:solidFill>
                <a:latin typeface="Arial"/>
              </a:rPr>
              <a:t>Text</a:t>
            </a:r>
          </a:p>
          <a:p>
            <a:pPr lvl="1"/>
            <a:r>
              <a:rPr lang="de-DE" b="0" dirty="0" err="1">
                <a:solidFill>
                  <a:srgbClr val="000000"/>
                </a:solidFill>
                <a:latin typeface="Arial"/>
              </a:rPr>
              <a:t>Structure</a:t>
            </a:r>
            <a:r>
              <a:rPr lang="de-DE" b="0" dirty="0">
                <a:solidFill>
                  <a:srgbClr val="000000"/>
                </a:solidFill>
                <a:latin typeface="Arial"/>
              </a:rPr>
              <a:t> </a:t>
            </a:r>
            <a:r>
              <a:rPr lang="de-DE" b="0" dirty="0" err="1">
                <a:solidFill>
                  <a:srgbClr val="000000"/>
                </a:solidFill>
                <a:latin typeface="Arial"/>
              </a:rPr>
              <a:t>your</a:t>
            </a:r>
            <a:r>
              <a:rPr lang="de-DE" b="0" dirty="0">
                <a:solidFill>
                  <a:srgbClr val="000000"/>
                </a:solidFill>
                <a:latin typeface="Arial"/>
              </a:rPr>
              <a:t> </a:t>
            </a:r>
            <a:r>
              <a:rPr lang="de-DE" b="0" dirty="0" err="1">
                <a:solidFill>
                  <a:srgbClr val="000000"/>
                </a:solidFill>
                <a:latin typeface="Arial"/>
              </a:rPr>
              <a:t>poster</a:t>
            </a:r>
            <a:r>
              <a:rPr lang="de-DE" b="0" dirty="0">
                <a:solidFill>
                  <a:srgbClr val="000000"/>
                </a:solidFill>
                <a:latin typeface="Arial"/>
              </a:rPr>
              <a:t> </a:t>
            </a:r>
            <a:r>
              <a:rPr lang="de-DE" b="0" dirty="0" err="1">
                <a:solidFill>
                  <a:srgbClr val="000000"/>
                </a:solidFill>
                <a:latin typeface="Arial"/>
              </a:rPr>
              <a:t>as</a:t>
            </a:r>
            <a:r>
              <a:rPr lang="de-DE" b="0" dirty="0">
                <a:solidFill>
                  <a:srgbClr val="000000"/>
                </a:solidFill>
                <a:latin typeface="Arial"/>
              </a:rPr>
              <a:t> </a:t>
            </a:r>
            <a:r>
              <a:rPr lang="de-DE" b="0" dirty="0" err="1">
                <a:solidFill>
                  <a:srgbClr val="000000"/>
                </a:solidFill>
                <a:latin typeface="Arial"/>
              </a:rPr>
              <a:t>clearly</a:t>
            </a:r>
            <a:r>
              <a:rPr lang="de-DE" b="0" dirty="0">
                <a:solidFill>
                  <a:srgbClr val="000000"/>
                </a:solidFill>
                <a:latin typeface="Arial"/>
              </a:rPr>
              <a:t> </a:t>
            </a:r>
            <a:r>
              <a:rPr lang="de-DE" b="0" dirty="0" err="1">
                <a:solidFill>
                  <a:srgbClr val="000000"/>
                </a:solidFill>
                <a:latin typeface="Arial"/>
              </a:rPr>
              <a:t>as</a:t>
            </a:r>
            <a:r>
              <a:rPr lang="de-DE" b="0" dirty="0">
                <a:solidFill>
                  <a:srgbClr val="000000"/>
                </a:solidFill>
                <a:latin typeface="Arial"/>
              </a:rPr>
              <a:t> possible and </a:t>
            </a:r>
            <a:r>
              <a:rPr lang="de-DE" b="0" dirty="0" err="1">
                <a:solidFill>
                  <a:srgbClr val="000000"/>
                </a:solidFill>
                <a:latin typeface="Arial"/>
              </a:rPr>
              <a:t>limit</a:t>
            </a:r>
            <a:r>
              <a:rPr lang="de-DE" b="0" dirty="0">
                <a:solidFill>
                  <a:srgbClr val="000000"/>
                </a:solidFill>
                <a:latin typeface="Arial"/>
              </a:rPr>
              <a:t> </a:t>
            </a:r>
            <a:r>
              <a:rPr lang="de-DE" b="0" dirty="0" err="1">
                <a:solidFill>
                  <a:srgbClr val="000000"/>
                </a:solidFill>
                <a:latin typeface="Arial"/>
              </a:rPr>
              <a:t>it</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most</a:t>
            </a:r>
            <a:r>
              <a:rPr lang="de-DE" b="0" dirty="0">
                <a:solidFill>
                  <a:srgbClr val="000000"/>
                </a:solidFill>
                <a:latin typeface="Arial"/>
              </a:rPr>
              <a:t> </a:t>
            </a:r>
            <a:r>
              <a:rPr lang="de-DE" b="0" dirty="0" err="1">
                <a:solidFill>
                  <a:srgbClr val="000000"/>
                </a:solidFill>
                <a:latin typeface="Arial"/>
              </a:rPr>
              <a:t>important</a:t>
            </a:r>
            <a:r>
              <a:rPr lang="de-DE" b="0" dirty="0">
                <a:solidFill>
                  <a:srgbClr val="000000"/>
                </a:solidFill>
                <a:latin typeface="Arial"/>
              </a:rPr>
              <a:t> </a:t>
            </a:r>
            <a:r>
              <a:rPr lang="de-DE" b="0" dirty="0" err="1">
                <a:solidFill>
                  <a:srgbClr val="000000"/>
                </a:solidFill>
                <a:latin typeface="Arial"/>
              </a:rPr>
              <a:t>information</a:t>
            </a:r>
            <a:r>
              <a:rPr lang="de-DE" b="0" dirty="0">
                <a:solidFill>
                  <a:srgbClr val="000000"/>
                </a:solidFill>
                <a:latin typeface="Arial"/>
              </a:rPr>
              <a:t>. </a:t>
            </a:r>
            <a:r>
              <a:rPr lang="de-DE" b="0" dirty="0" err="1">
                <a:solidFill>
                  <a:srgbClr val="000000"/>
                </a:solidFill>
                <a:latin typeface="Arial"/>
              </a:rPr>
              <a:t>Decide</a:t>
            </a:r>
            <a:r>
              <a:rPr lang="de-DE" b="0" dirty="0">
                <a:solidFill>
                  <a:srgbClr val="000000"/>
                </a:solidFill>
                <a:latin typeface="Arial"/>
              </a:rPr>
              <a:t> on a single-</a:t>
            </a:r>
            <a:r>
              <a:rPr lang="de-DE" b="0" dirty="0" err="1">
                <a:solidFill>
                  <a:srgbClr val="000000"/>
                </a:solidFill>
                <a:latin typeface="Arial"/>
              </a:rPr>
              <a:t>column</a:t>
            </a:r>
            <a:r>
              <a:rPr lang="de-DE" b="0" dirty="0">
                <a:solidFill>
                  <a:srgbClr val="000000"/>
                </a:solidFill>
                <a:latin typeface="Arial"/>
              </a:rPr>
              <a:t> </a:t>
            </a:r>
            <a:r>
              <a:rPr lang="de-DE" b="0" dirty="0" err="1">
                <a:solidFill>
                  <a:srgbClr val="000000"/>
                </a:solidFill>
                <a:latin typeface="Arial"/>
              </a:rPr>
              <a:t>or</a:t>
            </a:r>
            <a:r>
              <a:rPr lang="de-DE" b="0" dirty="0">
                <a:solidFill>
                  <a:srgbClr val="000000"/>
                </a:solidFill>
                <a:latin typeface="Arial"/>
              </a:rPr>
              <a:t> multi-</a:t>
            </a:r>
            <a:r>
              <a:rPr lang="de-DE" b="0" dirty="0" err="1">
                <a:solidFill>
                  <a:srgbClr val="000000"/>
                </a:solidFill>
                <a:latin typeface="Arial"/>
              </a:rPr>
              <a:t>column</a:t>
            </a:r>
            <a:r>
              <a:rPr lang="de-DE" b="0" dirty="0">
                <a:solidFill>
                  <a:srgbClr val="000000"/>
                </a:solidFill>
                <a:latin typeface="Arial"/>
              </a:rPr>
              <a:t> </a:t>
            </a:r>
            <a:r>
              <a:rPr lang="de-DE" b="0" dirty="0" err="1">
                <a:solidFill>
                  <a:srgbClr val="000000"/>
                </a:solidFill>
                <a:latin typeface="Arial"/>
              </a:rPr>
              <a:t>structure</a:t>
            </a:r>
            <a:r>
              <a:rPr lang="de-DE" b="0" dirty="0">
                <a:solidFill>
                  <a:srgbClr val="000000"/>
                </a:solidFill>
                <a:latin typeface="Arial"/>
              </a:rPr>
              <a:t>, </a:t>
            </a:r>
            <a:r>
              <a:rPr lang="de-DE" b="0" dirty="0" err="1">
                <a:solidFill>
                  <a:srgbClr val="000000"/>
                </a:solidFill>
                <a:latin typeface="Arial"/>
              </a:rPr>
              <a:t>left-aligned</a:t>
            </a:r>
            <a:r>
              <a:rPr lang="de-DE" b="0" dirty="0">
                <a:solidFill>
                  <a:srgbClr val="000000"/>
                </a:solidFill>
                <a:latin typeface="Arial"/>
              </a:rPr>
              <a:t> </a:t>
            </a:r>
            <a:r>
              <a:rPr lang="de-DE" b="0" dirty="0" err="1">
                <a:solidFill>
                  <a:srgbClr val="000000"/>
                </a:solidFill>
                <a:latin typeface="Arial"/>
              </a:rPr>
              <a:t>or</a:t>
            </a:r>
            <a:r>
              <a:rPr lang="de-DE" b="0" dirty="0">
                <a:solidFill>
                  <a:srgbClr val="000000"/>
                </a:solidFill>
                <a:latin typeface="Arial"/>
              </a:rPr>
              <a:t> </a:t>
            </a:r>
            <a:r>
              <a:rPr lang="de-DE" b="0" dirty="0" err="1">
                <a:solidFill>
                  <a:srgbClr val="000000"/>
                </a:solidFill>
                <a:latin typeface="Arial"/>
              </a:rPr>
              <a:t>justified</a:t>
            </a:r>
            <a:r>
              <a:rPr lang="de-DE" b="0" dirty="0">
                <a:solidFill>
                  <a:srgbClr val="000000"/>
                </a:solidFill>
                <a:latin typeface="Arial"/>
              </a:rPr>
              <a:t>. And </a:t>
            </a:r>
            <a:r>
              <a:rPr lang="de-DE" b="0" dirty="0" err="1">
                <a:solidFill>
                  <a:srgbClr val="000000"/>
                </a:solidFill>
                <a:latin typeface="Arial"/>
              </a:rPr>
              <a:t>if</a:t>
            </a:r>
            <a:r>
              <a:rPr lang="de-DE" b="0" dirty="0">
                <a:solidFill>
                  <a:srgbClr val="000000"/>
                </a:solidFill>
                <a:latin typeface="Arial"/>
              </a:rPr>
              <a:t> </a:t>
            </a:r>
            <a:r>
              <a:rPr lang="de-DE" b="0" dirty="0" err="1">
                <a:solidFill>
                  <a:srgbClr val="000000"/>
                </a:solidFill>
                <a:latin typeface="Arial"/>
              </a:rPr>
              <a:t>there</a:t>
            </a:r>
            <a:r>
              <a:rPr lang="de-DE" b="0" dirty="0">
                <a:solidFill>
                  <a:srgbClr val="000000"/>
                </a:solidFill>
                <a:latin typeface="Arial"/>
              </a:rPr>
              <a:t>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little</a:t>
            </a:r>
            <a:r>
              <a:rPr lang="de-DE" b="0" dirty="0">
                <a:solidFill>
                  <a:srgbClr val="000000"/>
                </a:solidFill>
                <a:latin typeface="Arial"/>
              </a:rPr>
              <a:t> </a:t>
            </a:r>
            <a:r>
              <a:rPr lang="de-DE" b="0" dirty="0" err="1">
                <a:solidFill>
                  <a:srgbClr val="000000"/>
                </a:solidFill>
                <a:latin typeface="Arial"/>
              </a:rPr>
              <a:t>text</a:t>
            </a:r>
            <a:r>
              <a:rPr lang="de-DE" b="0" dirty="0">
                <a:solidFill>
                  <a:srgbClr val="000000"/>
                </a:solidFill>
                <a:latin typeface="Arial"/>
              </a:rPr>
              <a:t>, </a:t>
            </a:r>
            <a:r>
              <a:rPr lang="de-DE" b="0" dirty="0" err="1">
                <a:solidFill>
                  <a:srgbClr val="000000"/>
                </a:solidFill>
                <a:latin typeface="Arial"/>
              </a:rPr>
              <a:t>choose</a:t>
            </a:r>
            <a:r>
              <a:rPr lang="de-DE" b="0" dirty="0">
                <a:solidFill>
                  <a:srgbClr val="000000"/>
                </a:solidFill>
                <a:latin typeface="Arial"/>
              </a:rPr>
              <a:t> a </a:t>
            </a:r>
            <a:r>
              <a:rPr lang="de-DE" b="0" dirty="0" err="1">
                <a:solidFill>
                  <a:srgbClr val="000000"/>
                </a:solidFill>
                <a:latin typeface="Arial"/>
              </a:rPr>
              <a:t>correspondingly</a:t>
            </a:r>
            <a:r>
              <a:rPr lang="de-DE" b="0" dirty="0">
                <a:solidFill>
                  <a:srgbClr val="000000"/>
                </a:solidFill>
                <a:latin typeface="Arial"/>
              </a:rPr>
              <a:t> larger </a:t>
            </a:r>
            <a:r>
              <a:rPr lang="de-DE" b="0" dirty="0" err="1">
                <a:solidFill>
                  <a:srgbClr val="000000"/>
                </a:solidFill>
                <a:latin typeface="Arial"/>
              </a:rPr>
              <a:t>font</a:t>
            </a:r>
            <a:r>
              <a:rPr lang="de-DE" b="0" dirty="0">
                <a:solidFill>
                  <a:srgbClr val="000000"/>
                </a:solidFill>
                <a:latin typeface="Arial"/>
              </a:rPr>
              <a:t>.</a:t>
            </a:r>
          </a:p>
          <a:p>
            <a:pPr lvl="1"/>
            <a:endParaRPr lang="de-DE" b="0" dirty="0">
              <a:solidFill>
                <a:srgbClr val="000000"/>
              </a:solidFill>
              <a:latin typeface="Arial"/>
            </a:endParaRPr>
          </a:p>
          <a:p>
            <a:pPr lvl="1"/>
            <a:r>
              <a:rPr lang="de-DE" dirty="0">
                <a:solidFill>
                  <a:srgbClr val="000000"/>
                </a:solidFill>
                <a:latin typeface="Arial"/>
              </a:rPr>
              <a:t>Images</a:t>
            </a:r>
          </a:p>
          <a:p>
            <a:pPr lvl="1"/>
            <a:r>
              <a:rPr lang="de-DE" b="0" dirty="0">
                <a:solidFill>
                  <a:srgbClr val="000000"/>
                </a:solidFill>
                <a:latin typeface="Arial"/>
              </a:rPr>
              <a:t>Even </a:t>
            </a:r>
            <a:r>
              <a:rPr lang="de-DE" b="0" dirty="0" err="1">
                <a:solidFill>
                  <a:srgbClr val="000000"/>
                </a:solidFill>
                <a:latin typeface="Arial"/>
              </a:rPr>
              <a:t>if</a:t>
            </a:r>
            <a:r>
              <a:rPr lang="de-DE" b="0" dirty="0">
                <a:solidFill>
                  <a:srgbClr val="000000"/>
                </a:solidFill>
                <a:latin typeface="Arial"/>
              </a:rPr>
              <a:t> </a:t>
            </a:r>
            <a:r>
              <a:rPr lang="de-DE" b="0" dirty="0" err="1">
                <a:solidFill>
                  <a:srgbClr val="000000"/>
                </a:solidFill>
                <a:latin typeface="Arial"/>
              </a:rPr>
              <a:t>you</a:t>
            </a:r>
            <a:r>
              <a:rPr lang="de-DE" b="0" dirty="0">
                <a:solidFill>
                  <a:srgbClr val="000000"/>
                </a:solidFill>
                <a:latin typeface="Arial"/>
              </a:rPr>
              <a:t> </a:t>
            </a:r>
            <a:r>
              <a:rPr lang="de-DE" b="0" dirty="0" err="1">
                <a:solidFill>
                  <a:srgbClr val="000000"/>
                </a:solidFill>
                <a:latin typeface="Arial"/>
              </a:rPr>
              <a:t>want</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integrate</a:t>
            </a:r>
            <a:r>
              <a:rPr lang="de-DE" b="0" dirty="0">
                <a:solidFill>
                  <a:srgbClr val="000000"/>
                </a:solidFill>
                <a:latin typeface="Arial"/>
              </a:rPr>
              <a:t> </a:t>
            </a:r>
            <a:r>
              <a:rPr lang="de-DE" b="0" dirty="0" err="1">
                <a:solidFill>
                  <a:srgbClr val="000000"/>
                </a:solidFill>
                <a:latin typeface="Arial"/>
              </a:rPr>
              <a:t>images</a:t>
            </a:r>
            <a:r>
              <a:rPr lang="de-DE" b="0" dirty="0">
                <a:solidFill>
                  <a:srgbClr val="000000"/>
                </a:solidFill>
                <a:latin typeface="Arial"/>
              </a:rPr>
              <a:t>, </a:t>
            </a:r>
            <a:r>
              <a:rPr lang="de-DE" b="0" dirty="0" err="1">
                <a:solidFill>
                  <a:srgbClr val="000000"/>
                </a:solidFill>
                <a:latin typeface="Arial"/>
              </a:rPr>
              <a:t>you</a:t>
            </a:r>
            <a:r>
              <a:rPr lang="de-DE" b="0" dirty="0">
                <a:solidFill>
                  <a:srgbClr val="000000"/>
                </a:solidFill>
                <a:latin typeface="Arial"/>
              </a:rPr>
              <a:t> </a:t>
            </a:r>
            <a:r>
              <a:rPr lang="de-DE" b="0" dirty="0" err="1">
                <a:solidFill>
                  <a:srgbClr val="000000"/>
                </a:solidFill>
                <a:latin typeface="Arial"/>
              </a:rPr>
              <a:t>can</a:t>
            </a:r>
            <a:r>
              <a:rPr lang="de-DE" b="0" dirty="0">
                <a:solidFill>
                  <a:srgbClr val="000000"/>
                </a:solidFill>
                <a:latin typeface="Arial"/>
              </a:rPr>
              <a:t> </a:t>
            </a:r>
            <a:r>
              <a:rPr lang="de-DE" b="0" dirty="0" err="1">
                <a:solidFill>
                  <a:srgbClr val="000000"/>
                </a:solidFill>
                <a:latin typeface="Arial"/>
              </a:rPr>
              <a:t>vary</a:t>
            </a:r>
            <a:r>
              <a:rPr lang="de-DE" b="0" dirty="0">
                <a:solidFill>
                  <a:srgbClr val="000000"/>
                </a:solidFill>
                <a:latin typeface="Arial"/>
              </a:rPr>
              <a:t> </a:t>
            </a:r>
            <a:r>
              <a:rPr lang="de-DE" b="0" dirty="0" err="1">
                <a:solidFill>
                  <a:srgbClr val="000000"/>
                </a:solidFill>
                <a:latin typeface="Arial"/>
              </a:rPr>
              <a:t>within</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given</a:t>
            </a:r>
            <a:r>
              <a:rPr lang="de-DE" b="0" dirty="0">
                <a:solidFill>
                  <a:srgbClr val="000000"/>
                </a:solidFill>
                <a:latin typeface="Arial"/>
              </a:rPr>
              <a:t> </a:t>
            </a:r>
            <a:r>
              <a:rPr lang="de-DE" b="0" dirty="0" err="1">
                <a:solidFill>
                  <a:srgbClr val="000000"/>
                </a:solidFill>
                <a:latin typeface="Arial"/>
              </a:rPr>
              <a:t>framework</a:t>
            </a:r>
            <a:r>
              <a:rPr lang="de-DE" b="0" dirty="0">
                <a:solidFill>
                  <a:srgbClr val="000000"/>
                </a:solidFill>
                <a:latin typeface="Arial"/>
              </a:rPr>
              <a:t>:</a:t>
            </a:r>
          </a:p>
          <a:p>
            <a:pPr marL="342900" lvl="1" indent="-342900">
              <a:buFont typeface="Arial" panose="020B0604020202020204" pitchFamily="34" charset="0"/>
              <a:buChar char="•"/>
            </a:pPr>
            <a:r>
              <a:rPr lang="de-DE" b="0" dirty="0">
                <a:solidFill>
                  <a:srgbClr val="000000"/>
                </a:solidFill>
                <a:latin typeface="Arial"/>
              </a:rPr>
              <a:t>The </a:t>
            </a:r>
            <a:r>
              <a:rPr lang="de-DE" b="0" dirty="0" err="1">
                <a:solidFill>
                  <a:srgbClr val="000000"/>
                </a:solidFill>
                <a:latin typeface="Arial"/>
              </a:rPr>
              <a:t>image</a:t>
            </a:r>
            <a:r>
              <a:rPr lang="de-DE" b="0" dirty="0">
                <a:solidFill>
                  <a:srgbClr val="000000"/>
                </a:solidFill>
                <a:latin typeface="Arial"/>
              </a:rPr>
              <a:t>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adjusted</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width</a:t>
            </a:r>
            <a:r>
              <a:rPr lang="de-DE" b="0" dirty="0">
                <a:solidFill>
                  <a:srgbClr val="000000"/>
                </a:solidFill>
                <a:latin typeface="Arial"/>
              </a:rPr>
              <a:t> </a:t>
            </a:r>
            <a:r>
              <a:rPr lang="de-DE" b="0" dirty="0" err="1">
                <a:solidFill>
                  <a:srgbClr val="000000"/>
                </a:solidFill>
                <a:latin typeface="Arial"/>
              </a:rPr>
              <a:t>of</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text</a:t>
            </a:r>
            <a:r>
              <a:rPr lang="de-DE" b="0" dirty="0">
                <a:solidFill>
                  <a:srgbClr val="000000"/>
                </a:solidFill>
                <a:latin typeface="Arial"/>
              </a:rPr>
              <a:t> </a:t>
            </a:r>
            <a:r>
              <a:rPr lang="de-DE" b="0" dirty="0" err="1">
                <a:solidFill>
                  <a:srgbClr val="000000"/>
                </a:solidFill>
                <a:latin typeface="Arial"/>
              </a:rPr>
              <a:t>column</a:t>
            </a:r>
            <a:r>
              <a:rPr lang="de-DE" b="0" dirty="0">
                <a:solidFill>
                  <a:srgbClr val="000000"/>
                </a:solidFill>
                <a:latin typeface="Arial"/>
              </a:rPr>
              <a:t>.</a:t>
            </a:r>
          </a:p>
          <a:p>
            <a:pPr marL="342900" lvl="1" indent="-342900">
              <a:buFont typeface="Arial" panose="020B0604020202020204" pitchFamily="34" charset="0"/>
              <a:buChar char="•"/>
            </a:pPr>
            <a:r>
              <a:rPr lang="de-DE" b="0" dirty="0">
                <a:solidFill>
                  <a:srgbClr val="000000"/>
                </a:solidFill>
                <a:latin typeface="Arial"/>
              </a:rPr>
              <a:t>The </a:t>
            </a:r>
            <a:r>
              <a:rPr lang="de-DE" b="0" dirty="0" err="1">
                <a:solidFill>
                  <a:srgbClr val="000000"/>
                </a:solidFill>
                <a:latin typeface="Arial"/>
              </a:rPr>
              <a:t>image</a:t>
            </a:r>
            <a:r>
              <a:rPr lang="de-DE" b="0" dirty="0">
                <a:solidFill>
                  <a:srgbClr val="000000"/>
                </a:solidFill>
                <a:latin typeface="Arial"/>
              </a:rPr>
              <a:t> </a:t>
            </a:r>
            <a:r>
              <a:rPr lang="de-DE" b="0" dirty="0" err="1">
                <a:solidFill>
                  <a:srgbClr val="000000"/>
                </a:solidFill>
                <a:latin typeface="Arial"/>
              </a:rPr>
              <a:t>goes</a:t>
            </a:r>
            <a:r>
              <a:rPr lang="de-DE" b="0" dirty="0">
                <a:solidFill>
                  <a:srgbClr val="000000"/>
                </a:solidFill>
                <a:latin typeface="Arial"/>
              </a:rPr>
              <a:t> </a:t>
            </a:r>
            <a:r>
              <a:rPr lang="de-DE" b="0" dirty="0" err="1">
                <a:solidFill>
                  <a:srgbClr val="000000"/>
                </a:solidFill>
                <a:latin typeface="Arial"/>
              </a:rPr>
              <a:t>across</a:t>
            </a:r>
            <a:r>
              <a:rPr lang="de-DE" b="0" dirty="0">
                <a:solidFill>
                  <a:srgbClr val="000000"/>
                </a:solidFill>
                <a:latin typeface="Arial"/>
              </a:rPr>
              <a:t> all </a:t>
            </a:r>
            <a:r>
              <a:rPr lang="de-DE" b="0" dirty="0" err="1">
                <a:solidFill>
                  <a:srgbClr val="000000"/>
                </a:solidFill>
                <a:latin typeface="Arial"/>
              </a:rPr>
              <a:t>text</a:t>
            </a:r>
            <a:r>
              <a:rPr lang="de-DE" b="0" dirty="0">
                <a:solidFill>
                  <a:srgbClr val="000000"/>
                </a:solidFill>
                <a:latin typeface="Arial"/>
              </a:rPr>
              <a:t> </a:t>
            </a:r>
            <a:r>
              <a:rPr lang="de-DE" b="0" dirty="0" err="1">
                <a:solidFill>
                  <a:srgbClr val="000000"/>
                </a:solidFill>
                <a:latin typeface="Arial"/>
              </a:rPr>
              <a:t>columns</a:t>
            </a:r>
            <a:r>
              <a:rPr lang="de-DE" b="0" dirty="0">
                <a:solidFill>
                  <a:srgbClr val="000000"/>
                </a:solidFill>
                <a:latin typeface="Arial"/>
              </a:rPr>
              <a:t>.</a:t>
            </a:r>
          </a:p>
          <a:p>
            <a:pPr marL="342900" lvl="1" indent="-342900">
              <a:buFont typeface="Arial" panose="020B0604020202020204" pitchFamily="34" charset="0"/>
              <a:buChar char="•"/>
            </a:pPr>
            <a:endParaRPr lang="de-DE" b="0" dirty="0">
              <a:solidFill>
                <a:srgbClr val="000000"/>
              </a:solidFill>
              <a:latin typeface="Arial"/>
            </a:endParaRPr>
          </a:p>
          <a:p>
            <a:pPr marL="342900" lvl="1" indent="-342900">
              <a:buFont typeface="Arial" panose="020B0604020202020204" pitchFamily="34" charset="0"/>
              <a:buChar char="•"/>
            </a:pPr>
            <a:r>
              <a:rPr lang="de-DE" b="0" dirty="0">
                <a:solidFill>
                  <a:srgbClr val="000000"/>
                </a:solidFill>
                <a:latin typeface="Arial"/>
              </a:rPr>
              <a:t>The </a:t>
            </a:r>
            <a:r>
              <a:rPr lang="de-DE" b="0" dirty="0" err="1">
                <a:solidFill>
                  <a:srgbClr val="000000"/>
                </a:solidFill>
                <a:latin typeface="Arial"/>
              </a:rPr>
              <a:t>image</a:t>
            </a:r>
            <a:r>
              <a:rPr lang="de-DE" b="0" dirty="0">
                <a:solidFill>
                  <a:srgbClr val="000000"/>
                </a:solidFill>
                <a:latin typeface="Arial"/>
              </a:rPr>
              <a:t> </a:t>
            </a:r>
            <a:r>
              <a:rPr lang="de-DE" b="0" dirty="0" err="1">
                <a:solidFill>
                  <a:srgbClr val="000000"/>
                </a:solidFill>
                <a:latin typeface="Arial"/>
              </a:rPr>
              <a:t>is</a:t>
            </a:r>
            <a:r>
              <a:rPr lang="de-DE" b="0" dirty="0">
                <a:solidFill>
                  <a:srgbClr val="000000"/>
                </a:solidFill>
                <a:latin typeface="Arial"/>
              </a:rPr>
              <a:t> page-</a:t>
            </a:r>
            <a:r>
              <a:rPr lang="de-DE" b="0" dirty="0" err="1">
                <a:solidFill>
                  <a:srgbClr val="000000"/>
                </a:solidFill>
                <a:latin typeface="Arial"/>
              </a:rPr>
              <a:t>filling</a:t>
            </a:r>
            <a:r>
              <a:rPr lang="de-DE" b="0" dirty="0">
                <a:solidFill>
                  <a:srgbClr val="000000"/>
                </a:solidFill>
                <a:latin typeface="Arial"/>
              </a:rPr>
              <a:t> </a:t>
            </a:r>
            <a:r>
              <a:rPr lang="de-DE" b="0" dirty="0" err="1">
                <a:solidFill>
                  <a:srgbClr val="000000"/>
                </a:solidFill>
                <a:latin typeface="Arial"/>
              </a:rPr>
              <a:t>within</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provided</a:t>
            </a:r>
            <a:r>
              <a:rPr lang="de-DE" b="0" dirty="0">
                <a:solidFill>
                  <a:srgbClr val="000000"/>
                </a:solidFill>
                <a:latin typeface="Arial"/>
              </a:rPr>
              <a:t> </a:t>
            </a:r>
            <a:r>
              <a:rPr lang="de-DE" b="0" dirty="0" err="1">
                <a:solidFill>
                  <a:srgbClr val="000000"/>
                </a:solidFill>
                <a:latin typeface="Arial"/>
              </a:rPr>
              <a:t>text</a:t>
            </a:r>
            <a:r>
              <a:rPr lang="de-DE" b="0" dirty="0">
                <a:solidFill>
                  <a:srgbClr val="000000"/>
                </a:solidFill>
                <a:latin typeface="Arial"/>
              </a:rPr>
              <a:t> frame (</a:t>
            </a:r>
            <a:r>
              <a:rPr lang="de-DE" b="0" dirty="0" err="1">
                <a:solidFill>
                  <a:srgbClr val="000000"/>
                </a:solidFill>
                <a:latin typeface="Arial"/>
              </a:rPr>
              <a:t>with</a:t>
            </a:r>
            <a:r>
              <a:rPr lang="de-DE" b="0" dirty="0">
                <a:solidFill>
                  <a:srgbClr val="000000"/>
                </a:solidFill>
                <a:latin typeface="Arial"/>
              </a:rPr>
              <a:t> </a:t>
            </a:r>
            <a:r>
              <a:rPr lang="de-DE" b="0" dirty="0" err="1">
                <a:solidFill>
                  <a:srgbClr val="000000"/>
                </a:solidFill>
                <a:latin typeface="Arial"/>
              </a:rPr>
              <a:t>white</a:t>
            </a:r>
            <a:r>
              <a:rPr lang="de-DE" b="0" dirty="0">
                <a:solidFill>
                  <a:srgbClr val="000000"/>
                </a:solidFill>
                <a:latin typeface="Arial"/>
              </a:rPr>
              <a:t> </a:t>
            </a:r>
            <a:r>
              <a:rPr lang="de-DE" b="0" dirty="0" err="1">
                <a:solidFill>
                  <a:srgbClr val="000000"/>
                </a:solidFill>
                <a:latin typeface="Arial"/>
              </a:rPr>
              <a:t>border</a:t>
            </a:r>
            <a:r>
              <a:rPr lang="de-DE" b="0" dirty="0">
                <a:solidFill>
                  <a:srgbClr val="000000"/>
                </a:solidFill>
                <a:latin typeface="Arial"/>
              </a:rPr>
              <a:t>).</a:t>
            </a:r>
          </a:p>
          <a:p>
            <a:pPr marL="342900" lvl="1" indent="-342900">
              <a:buFont typeface="Arial" panose="020B0604020202020204" pitchFamily="34" charset="0"/>
              <a:buChar char="•"/>
            </a:pPr>
            <a:r>
              <a:rPr lang="de-DE" b="0" dirty="0">
                <a:solidFill>
                  <a:srgbClr val="000000"/>
                </a:solidFill>
                <a:latin typeface="Arial"/>
              </a:rPr>
              <a:t>The </a:t>
            </a:r>
            <a:r>
              <a:rPr lang="de-DE" b="0" dirty="0" err="1">
                <a:solidFill>
                  <a:srgbClr val="000000"/>
                </a:solidFill>
                <a:latin typeface="Arial"/>
              </a:rPr>
              <a:t>image</a:t>
            </a:r>
            <a:r>
              <a:rPr lang="de-DE" b="0" dirty="0">
                <a:solidFill>
                  <a:srgbClr val="000000"/>
                </a:solidFill>
                <a:latin typeface="Arial"/>
              </a:rPr>
              <a:t> </a:t>
            </a:r>
            <a:r>
              <a:rPr lang="de-DE" b="0" dirty="0" err="1">
                <a:solidFill>
                  <a:srgbClr val="000000"/>
                </a:solidFill>
                <a:latin typeface="Arial"/>
              </a:rPr>
              <a:t>fills</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page</a:t>
            </a:r>
            <a:r>
              <a:rPr lang="de-DE" b="0" dirty="0">
                <a:solidFill>
                  <a:srgbClr val="000000"/>
                </a:solidFill>
                <a:latin typeface="Arial"/>
              </a:rPr>
              <a:t> </a:t>
            </a:r>
            <a:r>
              <a:rPr lang="de-DE" b="0" dirty="0" err="1">
                <a:solidFill>
                  <a:srgbClr val="000000"/>
                </a:solidFill>
                <a:latin typeface="Arial"/>
              </a:rPr>
              <a:t>up</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edge</a:t>
            </a:r>
            <a:r>
              <a:rPr lang="de-DE" b="0" dirty="0">
                <a:solidFill>
                  <a:srgbClr val="000000"/>
                </a:solidFill>
                <a:latin typeface="Arial"/>
              </a:rPr>
              <a:t> </a:t>
            </a:r>
            <a:r>
              <a:rPr lang="de-DE" b="0" dirty="0" err="1">
                <a:solidFill>
                  <a:srgbClr val="000000"/>
                </a:solidFill>
                <a:latin typeface="Arial"/>
              </a:rPr>
              <a:t>of</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paper</a:t>
            </a:r>
            <a:r>
              <a:rPr lang="de-DE" b="0" dirty="0">
                <a:solidFill>
                  <a:srgbClr val="000000"/>
                </a:solidFill>
                <a:latin typeface="Arial"/>
              </a:rPr>
              <a:t> (</a:t>
            </a:r>
            <a:r>
              <a:rPr lang="de-DE" b="0" dirty="0" err="1">
                <a:solidFill>
                  <a:srgbClr val="000000"/>
                </a:solidFill>
                <a:latin typeface="Arial"/>
              </a:rPr>
              <a:t>with</a:t>
            </a:r>
            <a:r>
              <a:rPr lang="de-DE" b="0" dirty="0">
                <a:solidFill>
                  <a:srgbClr val="000000"/>
                </a:solidFill>
                <a:latin typeface="Arial"/>
              </a:rPr>
              <a:t> a </a:t>
            </a:r>
            <a:r>
              <a:rPr lang="de-DE" b="0" dirty="0" err="1">
                <a:solidFill>
                  <a:srgbClr val="000000"/>
                </a:solidFill>
                <a:latin typeface="Arial"/>
              </a:rPr>
              <a:t>white</a:t>
            </a:r>
            <a:r>
              <a:rPr lang="de-DE" b="0" dirty="0">
                <a:solidFill>
                  <a:srgbClr val="000000"/>
                </a:solidFill>
                <a:latin typeface="Arial"/>
              </a:rPr>
              <a:t> </a:t>
            </a:r>
            <a:r>
              <a:rPr lang="de-DE" b="0" dirty="0" err="1">
                <a:solidFill>
                  <a:srgbClr val="000000"/>
                </a:solidFill>
                <a:latin typeface="Arial"/>
              </a:rPr>
              <a:t>margin</a:t>
            </a:r>
            <a:r>
              <a:rPr lang="de-DE" b="0" dirty="0">
                <a:solidFill>
                  <a:srgbClr val="000000"/>
                </a:solidFill>
                <a:latin typeface="Arial"/>
              </a:rPr>
              <a:t>) - on at least </a:t>
            </a:r>
            <a:r>
              <a:rPr lang="de-DE" b="0" dirty="0" err="1">
                <a:solidFill>
                  <a:srgbClr val="000000"/>
                </a:solidFill>
                <a:latin typeface="Arial"/>
              </a:rPr>
              <a:t>three</a:t>
            </a:r>
            <a:r>
              <a:rPr lang="de-DE" b="0" dirty="0">
                <a:solidFill>
                  <a:srgbClr val="000000"/>
                </a:solidFill>
                <a:latin typeface="Arial"/>
              </a:rPr>
              <a:t> </a:t>
            </a:r>
            <a:r>
              <a:rPr lang="de-DE" b="0" dirty="0" err="1">
                <a:solidFill>
                  <a:srgbClr val="000000"/>
                </a:solidFill>
                <a:latin typeface="Arial"/>
              </a:rPr>
              <a:t>sides</a:t>
            </a:r>
            <a:r>
              <a:rPr lang="de-DE" b="0" dirty="0">
                <a:solidFill>
                  <a:srgbClr val="000000"/>
                </a:solidFill>
                <a:latin typeface="Arial"/>
              </a:rPr>
              <a:t>.</a:t>
            </a:r>
          </a:p>
          <a:p>
            <a:pPr lvl="1"/>
            <a:r>
              <a:rPr lang="de-DE" b="0" dirty="0">
                <a:solidFill>
                  <a:srgbClr val="000000"/>
                </a:solidFill>
                <a:latin typeface="Arial"/>
              </a:rPr>
              <a:t>Images </a:t>
            </a:r>
            <a:r>
              <a:rPr lang="de-DE" b="0" dirty="0" err="1">
                <a:solidFill>
                  <a:srgbClr val="000000"/>
                </a:solidFill>
                <a:latin typeface="Arial"/>
              </a:rPr>
              <a:t>should</a:t>
            </a:r>
            <a:r>
              <a:rPr lang="de-DE" b="0" dirty="0">
                <a:solidFill>
                  <a:srgbClr val="000000"/>
                </a:solidFill>
                <a:latin typeface="Arial"/>
              </a:rPr>
              <a:t> </a:t>
            </a:r>
            <a:r>
              <a:rPr lang="de-DE" b="0" dirty="0" err="1">
                <a:solidFill>
                  <a:srgbClr val="000000"/>
                </a:solidFill>
                <a:latin typeface="Arial"/>
              </a:rPr>
              <a:t>always</a:t>
            </a:r>
            <a:r>
              <a:rPr lang="de-DE" b="0" dirty="0">
                <a:solidFill>
                  <a:srgbClr val="000000"/>
                </a:solidFill>
                <a:latin typeface="Arial"/>
              </a:rPr>
              <a:t> </a:t>
            </a:r>
            <a:r>
              <a:rPr lang="de-DE" b="0" dirty="0" err="1">
                <a:solidFill>
                  <a:srgbClr val="000000"/>
                </a:solidFill>
                <a:latin typeface="Arial"/>
              </a:rPr>
              <a:t>have</a:t>
            </a:r>
            <a:r>
              <a:rPr lang="de-DE" b="0" dirty="0">
                <a:solidFill>
                  <a:srgbClr val="000000"/>
                </a:solidFill>
                <a:latin typeface="Arial"/>
              </a:rPr>
              <a:t> a </a:t>
            </a:r>
            <a:r>
              <a:rPr lang="de-DE" b="0" dirty="0" err="1">
                <a:solidFill>
                  <a:srgbClr val="000000"/>
                </a:solidFill>
                <a:latin typeface="Arial"/>
              </a:rPr>
              <a:t>caption</a:t>
            </a:r>
            <a:r>
              <a:rPr lang="de-DE" b="0" dirty="0">
                <a:solidFill>
                  <a:srgbClr val="000000"/>
                </a:solidFill>
                <a:latin typeface="Arial"/>
              </a:rPr>
              <a:t> </a:t>
            </a:r>
            <a:r>
              <a:rPr lang="de-DE" b="0" dirty="0" err="1">
                <a:solidFill>
                  <a:srgbClr val="000000"/>
                </a:solidFill>
                <a:latin typeface="Arial"/>
              </a:rPr>
              <a:t>that</a:t>
            </a:r>
            <a:r>
              <a:rPr lang="de-DE" b="0" dirty="0">
                <a:solidFill>
                  <a:srgbClr val="000000"/>
                </a:solidFill>
                <a:latin typeface="Arial"/>
              </a:rPr>
              <a:t> </a:t>
            </a:r>
            <a:r>
              <a:rPr lang="de-DE" b="0" dirty="0" err="1">
                <a:solidFill>
                  <a:srgbClr val="000000"/>
                </a:solidFill>
                <a:latin typeface="Arial"/>
              </a:rPr>
              <a:t>includes</a:t>
            </a:r>
            <a:r>
              <a:rPr lang="de-DE" b="0" dirty="0">
                <a:solidFill>
                  <a:srgbClr val="000000"/>
                </a:solidFill>
                <a:latin typeface="Arial"/>
              </a:rPr>
              <a:t> </a:t>
            </a:r>
            <a:r>
              <a:rPr lang="de-DE" b="0" dirty="0" err="1">
                <a:solidFill>
                  <a:srgbClr val="000000"/>
                </a:solidFill>
                <a:latin typeface="Arial"/>
              </a:rPr>
              <a:t>information</a:t>
            </a:r>
            <a:r>
              <a:rPr lang="de-DE" b="0" dirty="0">
                <a:solidFill>
                  <a:srgbClr val="000000"/>
                </a:solidFill>
                <a:latin typeface="Arial"/>
              </a:rPr>
              <a:t> </a:t>
            </a:r>
            <a:r>
              <a:rPr lang="de-DE" b="0" dirty="0" err="1">
                <a:solidFill>
                  <a:srgbClr val="000000"/>
                </a:solidFill>
                <a:latin typeface="Arial"/>
              </a:rPr>
              <a:t>about</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image</a:t>
            </a:r>
            <a:r>
              <a:rPr lang="de-DE" b="0" dirty="0">
                <a:solidFill>
                  <a:srgbClr val="000000"/>
                </a:solidFill>
                <a:latin typeface="Arial"/>
              </a:rPr>
              <a:t> and </a:t>
            </a:r>
            <a:r>
              <a:rPr lang="de-DE" b="0" dirty="0" err="1">
                <a:solidFill>
                  <a:srgbClr val="000000"/>
                </a:solidFill>
                <a:latin typeface="Arial"/>
              </a:rPr>
              <a:t>authorship</a:t>
            </a:r>
            <a:r>
              <a:rPr lang="de-DE" b="0" dirty="0">
                <a:solidFill>
                  <a:srgbClr val="000000"/>
                </a:solidFill>
                <a:latin typeface="Arial"/>
              </a:rPr>
              <a:t>, </a:t>
            </a:r>
            <a:r>
              <a:rPr lang="de-DE" b="0" dirty="0" err="1">
                <a:solidFill>
                  <a:srgbClr val="000000"/>
                </a:solidFill>
                <a:latin typeface="Arial"/>
              </a:rPr>
              <a:t>if</a:t>
            </a:r>
            <a:r>
              <a:rPr lang="de-DE" b="0" dirty="0">
                <a:solidFill>
                  <a:srgbClr val="000000"/>
                </a:solidFill>
                <a:latin typeface="Arial"/>
              </a:rPr>
              <a:t> </a:t>
            </a:r>
            <a:r>
              <a:rPr lang="de-DE" b="0" dirty="0" err="1">
                <a:solidFill>
                  <a:srgbClr val="000000"/>
                </a:solidFill>
                <a:latin typeface="Arial"/>
              </a:rPr>
              <a:t>applicable</a:t>
            </a:r>
            <a:r>
              <a:rPr lang="de-DE" b="0" dirty="0">
                <a:solidFill>
                  <a:srgbClr val="000000"/>
                </a:solidFill>
                <a:latin typeface="Arial"/>
              </a:rPr>
              <a:t>. The </a:t>
            </a:r>
            <a:r>
              <a:rPr lang="de-DE" b="0" dirty="0" err="1">
                <a:solidFill>
                  <a:srgbClr val="000000"/>
                </a:solidFill>
                <a:latin typeface="Arial"/>
              </a:rPr>
              <a:t>image</a:t>
            </a:r>
            <a:r>
              <a:rPr lang="de-DE" b="0" dirty="0">
                <a:solidFill>
                  <a:srgbClr val="000000"/>
                </a:solidFill>
                <a:latin typeface="Arial"/>
              </a:rPr>
              <a:t> </a:t>
            </a:r>
            <a:r>
              <a:rPr lang="de-DE" b="0" dirty="0" err="1">
                <a:solidFill>
                  <a:srgbClr val="000000"/>
                </a:solidFill>
                <a:latin typeface="Arial"/>
              </a:rPr>
              <a:t>should</a:t>
            </a:r>
            <a:r>
              <a:rPr lang="de-DE" b="0" dirty="0">
                <a:solidFill>
                  <a:srgbClr val="000000"/>
                </a:solidFill>
                <a:latin typeface="Arial"/>
              </a:rPr>
              <a:t> </a:t>
            </a:r>
            <a:r>
              <a:rPr lang="de-DE" b="0" dirty="0" err="1">
                <a:solidFill>
                  <a:srgbClr val="000000"/>
                </a:solidFill>
                <a:latin typeface="Arial"/>
              </a:rPr>
              <a:t>always</a:t>
            </a:r>
            <a:r>
              <a:rPr lang="de-DE" b="0" dirty="0">
                <a:solidFill>
                  <a:srgbClr val="000000"/>
                </a:solidFill>
                <a:latin typeface="Arial"/>
              </a:rPr>
              <a:t> </a:t>
            </a:r>
            <a:r>
              <a:rPr lang="de-DE" b="0" dirty="0" err="1">
                <a:solidFill>
                  <a:srgbClr val="000000"/>
                </a:solidFill>
                <a:latin typeface="Arial"/>
              </a:rPr>
              <a:t>have</a:t>
            </a:r>
            <a:r>
              <a:rPr lang="de-DE" b="0" dirty="0">
                <a:solidFill>
                  <a:srgbClr val="000000"/>
                </a:solidFill>
                <a:latin typeface="Arial"/>
              </a:rPr>
              <a:t> </a:t>
            </a:r>
            <a:r>
              <a:rPr lang="de-DE" b="0" dirty="0" err="1">
                <a:solidFill>
                  <a:srgbClr val="000000"/>
                </a:solidFill>
                <a:latin typeface="Arial"/>
              </a:rPr>
              <a:t>sufficient</a:t>
            </a:r>
            <a:r>
              <a:rPr lang="de-DE" b="0" dirty="0">
                <a:solidFill>
                  <a:srgbClr val="000000"/>
                </a:solidFill>
                <a:latin typeface="Arial"/>
              </a:rPr>
              <a:t> </a:t>
            </a:r>
            <a:r>
              <a:rPr lang="de-DE" b="0" dirty="0" err="1">
                <a:solidFill>
                  <a:srgbClr val="000000"/>
                </a:solidFill>
                <a:latin typeface="Arial"/>
              </a:rPr>
              <a:t>spacing</a:t>
            </a:r>
            <a:r>
              <a:rPr lang="de-DE" b="0" dirty="0">
                <a:solidFill>
                  <a:srgbClr val="000000"/>
                </a:solidFill>
                <a:latin typeface="Arial"/>
              </a:rPr>
              <a:t> </a:t>
            </a:r>
            <a:r>
              <a:rPr lang="de-DE" b="0" dirty="0" err="1">
                <a:solidFill>
                  <a:srgbClr val="000000"/>
                </a:solidFill>
                <a:latin typeface="Arial"/>
              </a:rPr>
              <a:t>from</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text</a:t>
            </a:r>
            <a:r>
              <a:rPr lang="de-DE" b="0" dirty="0">
                <a:solidFill>
                  <a:srgbClr val="000000"/>
                </a:solidFill>
                <a:latin typeface="Arial"/>
              </a:rPr>
              <a:t>. The same </a:t>
            </a:r>
            <a:r>
              <a:rPr lang="de-DE" b="0" dirty="0" err="1">
                <a:solidFill>
                  <a:srgbClr val="000000"/>
                </a:solidFill>
                <a:latin typeface="Arial"/>
              </a:rPr>
              <a:t>applies</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graphics</a:t>
            </a:r>
            <a:r>
              <a:rPr lang="de-DE" b="0" dirty="0">
                <a:solidFill>
                  <a:srgbClr val="000000"/>
                </a:solidFill>
                <a:latin typeface="Arial"/>
              </a:rPr>
              <a:t>.</a:t>
            </a:r>
          </a:p>
          <a:p>
            <a:pPr lvl="1"/>
            <a:r>
              <a:rPr lang="de-DE" b="0" dirty="0">
                <a:solidFill>
                  <a:srgbClr val="000000"/>
                </a:solidFill>
                <a:latin typeface="Arial"/>
              </a:rPr>
              <a:t>Print</a:t>
            </a:r>
          </a:p>
          <a:p>
            <a:pPr lvl="1"/>
            <a:r>
              <a:rPr lang="de-DE" b="0" dirty="0" err="1">
                <a:solidFill>
                  <a:srgbClr val="000000"/>
                </a:solidFill>
                <a:latin typeface="Arial"/>
              </a:rPr>
              <a:t>If</a:t>
            </a:r>
            <a:r>
              <a:rPr lang="de-DE" b="0" dirty="0">
                <a:solidFill>
                  <a:srgbClr val="000000"/>
                </a:solidFill>
                <a:latin typeface="Arial"/>
              </a:rPr>
              <a:t> </a:t>
            </a:r>
            <a:r>
              <a:rPr lang="de-DE" b="0" dirty="0" err="1">
                <a:solidFill>
                  <a:srgbClr val="000000"/>
                </a:solidFill>
                <a:latin typeface="Arial"/>
              </a:rPr>
              <a:t>you</a:t>
            </a:r>
            <a:r>
              <a:rPr lang="de-DE" b="0" dirty="0">
                <a:solidFill>
                  <a:srgbClr val="000000"/>
                </a:solidFill>
                <a:latin typeface="Arial"/>
              </a:rPr>
              <a:t> </a:t>
            </a:r>
            <a:r>
              <a:rPr lang="de-DE" b="0" dirty="0" err="1">
                <a:solidFill>
                  <a:srgbClr val="000000"/>
                </a:solidFill>
                <a:latin typeface="Arial"/>
              </a:rPr>
              <a:t>want</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print</a:t>
            </a:r>
            <a:r>
              <a:rPr lang="de-DE" b="0" dirty="0">
                <a:solidFill>
                  <a:srgbClr val="000000"/>
                </a:solidFill>
                <a:latin typeface="Arial"/>
              </a:rPr>
              <a:t> </a:t>
            </a:r>
            <a:r>
              <a:rPr lang="de-DE" b="0" dirty="0" err="1">
                <a:solidFill>
                  <a:srgbClr val="000000"/>
                </a:solidFill>
                <a:latin typeface="Arial"/>
              </a:rPr>
              <a:t>your</a:t>
            </a:r>
            <a:r>
              <a:rPr lang="de-DE" b="0" dirty="0">
                <a:solidFill>
                  <a:srgbClr val="000000"/>
                </a:solidFill>
                <a:latin typeface="Arial"/>
              </a:rPr>
              <a:t> </a:t>
            </a:r>
            <a:r>
              <a:rPr lang="de-DE" b="0" dirty="0" err="1">
                <a:solidFill>
                  <a:srgbClr val="000000"/>
                </a:solidFill>
                <a:latin typeface="Arial"/>
              </a:rPr>
              <a:t>document</a:t>
            </a:r>
            <a:r>
              <a:rPr lang="de-DE" b="0" dirty="0">
                <a:solidFill>
                  <a:srgbClr val="000000"/>
                </a:solidFill>
                <a:latin typeface="Arial"/>
              </a:rPr>
              <a:t> </a:t>
            </a:r>
            <a:r>
              <a:rPr lang="de-DE" b="0" dirty="0" err="1">
                <a:solidFill>
                  <a:srgbClr val="000000"/>
                </a:solidFill>
                <a:latin typeface="Arial"/>
              </a:rPr>
              <a:t>yourself</a:t>
            </a:r>
            <a:r>
              <a:rPr lang="de-DE" b="0" dirty="0">
                <a:solidFill>
                  <a:srgbClr val="000000"/>
                </a:solidFill>
                <a:latin typeface="Arial"/>
              </a:rPr>
              <a:t>, e.g. </a:t>
            </a:r>
            <a:r>
              <a:rPr lang="de-DE" b="0" dirty="0" err="1">
                <a:solidFill>
                  <a:srgbClr val="000000"/>
                </a:solidFill>
                <a:latin typeface="Arial"/>
              </a:rPr>
              <a:t>for</a:t>
            </a:r>
            <a:r>
              <a:rPr lang="de-DE" b="0" dirty="0">
                <a:solidFill>
                  <a:srgbClr val="000000"/>
                </a:solidFill>
                <a:latin typeface="Arial"/>
              </a:rPr>
              <a:t> review, </a:t>
            </a:r>
            <a:r>
              <a:rPr lang="de-DE" b="0" dirty="0" err="1">
                <a:solidFill>
                  <a:srgbClr val="000000"/>
                </a:solidFill>
                <a:latin typeface="Arial"/>
              </a:rPr>
              <a:t>it</a:t>
            </a:r>
            <a:r>
              <a:rPr lang="de-DE" b="0" dirty="0">
                <a:solidFill>
                  <a:srgbClr val="000000"/>
                </a:solidFill>
                <a:latin typeface="Arial"/>
              </a:rPr>
              <a:t>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recommended</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create</a:t>
            </a:r>
            <a:r>
              <a:rPr lang="de-DE" b="0" dirty="0">
                <a:solidFill>
                  <a:srgbClr val="000000"/>
                </a:solidFill>
                <a:latin typeface="Arial"/>
              </a:rPr>
              <a:t> a PDF in original </a:t>
            </a:r>
            <a:r>
              <a:rPr lang="de-DE" b="0" dirty="0" err="1">
                <a:solidFill>
                  <a:srgbClr val="000000"/>
                </a:solidFill>
                <a:latin typeface="Arial"/>
              </a:rPr>
              <a:t>size</a:t>
            </a:r>
            <a:r>
              <a:rPr lang="de-DE" b="0" dirty="0">
                <a:solidFill>
                  <a:srgbClr val="000000"/>
                </a:solidFill>
                <a:latin typeface="Arial"/>
              </a:rPr>
              <a:t>. </a:t>
            </a:r>
            <a:r>
              <a:rPr lang="de-DE" b="0" dirty="0" err="1">
                <a:solidFill>
                  <a:srgbClr val="000000"/>
                </a:solidFill>
                <a:latin typeface="Arial"/>
              </a:rPr>
              <a:t>Make</a:t>
            </a:r>
            <a:r>
              <a:rPr lang="de-DE" b="0" dirty="0">
                <a:solidFill>
                  <a:srgbClr val="000000"/>
                </a:solidFill>
                <a:latin typeface="Arial"/>
              </a:rPr>
              <a:t> </a:t>
            </a:r>
            <a:r>
              <a:rPr lang="de-DE" b="0" dirty="0" err="1">
                <a:solidFill>
                  <a:srgbClr val="000000"/>
                </a:solidFill>
                <a:latin typeface="Arial"/>
              </a:rPr>
              <a:t>sure</a:t>
            </a:r>
            <a:r>
              <a:rPr lang="de-DE" b="0" dirty="0">
                <a:solidFill>
                  <a:srgbClr val="000000"/>
                </a:solidFill>
                <a:latin typeface="Arial"/>
              </a:rPr>
              <a:t> </a:t>
            </a:r>
            <a:r>
              <a:rPr lang="de-DE" b="0" dirty="0" err="1">
                <a:solidFill>
                  <a:srgbClr val="000000"/>
                </a:solidFill>
                <a:latin typeface="Arial"/>
              </a:rPr>
              <a:t>that</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document</a:t>
            </a:r>
            <a:r>
              <a:rPr lang="de-DE" b="0" dirty="0">
                <a:solidFill>
                  <a:srgbClr val="000000"/>
                </a:solidFill>
                <a:latin typeface="Arial"/>
              </a:rPr>
              <a:t> </a:t>
            </a:r>
            <a:r>
              <a:rPr lang="de-DE" b="0" dirty="0" err="1">
                <a:solidFill>
                  <a:srgbClr val="000000"/>
                </a:solidFill>
                <a:latin typeface="Arial"/>
              </a:rPr>
              <a:t>is</a:t>
            </a:r>
            <a:r>
              <a:rPr lang="de-DE" b="0" dirty="0">
                <a:solidFill>
                  <a:srgbClr val="000000"/>
                </a:solidFill>
                <a:latin typeface="Arial"/>
              </a:rPr>
              <a:t> printed in </a:t>
            </a:r>
            <a:r>
              <a:rPr lang="de-DE" b="0" dirty="0" err="1">
                <a:solidFill>
                  <a:srgbClr val="000000"/>
                </a:solidFill>
                <a:latin typeface="Arial"/>
              </a:rPr>
              <a:t>its</a:t>
            </a:r>
            <a:r>
              <a:rPr lang="de-DE" b="0" dirty="0">
                <a:solidFill>
                  <a:srgbClr val="000000"/>
                </a:solidFill>
                <a:latin typeface="Arial"/>
              </a:rPr>
              <a:t> original </a:t>
            </a:r>
            <a:r>
              <a:rPr lang="de-DE" b="0" dirty="0" err="1">
                <a:solidFill>
                  <a:srgbClr val="000000"/>
                </a:solidFill>
                <a:latin typeface="Arial"/>
              </a:rPr>
              <a:t>size</a:t>
            </a:r>
            <a:r>
              <a:rPr lang="de-DE" b="0" dirty="0">
                <a:solidFill>
                  <a:srgbClr val="000000"/>
                </a:solidFill>
                <a:latin typeface="Arial"/>
              </a:rPr>
              <a:t>, i.e. </a:t>
            </a:r>
            <a:r>
              <a:rPr lang="de-DE" b="0" dirty="0" err="1">
                <a:solidFill>
                  <a:srgbClr val="000000"/>
                </a:solidFill>
                <a:latin typeface="Arial"/>
              </a:rPr>
              <a:t>that</a:t>
            </a:r>
            <a:r>
              <a:rPr lang="de-DE" b="0" dirty="0">
                <a:solidFill>
                  <a:srgbClr val="000000"/>
                </a:solidFill>
                <a:latin typeface="Arial"/>
              </a:rPr>
              <a:t> </a:t>
            </a:r>
            <a:r>
              <a:rPr lang="de-DE" b="0" dirty="0" err="1">
                <a:solidFill>
                  <a:srgbClr val="000000"/>
                </a:solidFill>
                <a:latin typeface="Arial"/>
              </a:rPr>
              <a:t>no</a:t>
            </a:r>
            <a:r>
              <a:rPr lang="de-DE" b="0" dirty="0">
                <a:solidFill>
                  <a:srgbClr val="000000"/>
                </a:solidFill>
                <a:latin typeface="Arial"/>
              </a:rPr>
              <a:t> </a:t>
            </a:r>
            <a:r>
              <a:rPr lang="de-DE" b="0" dirty="0" err="1">
                <a:solidFill>
                  <a:srgbClr val="000000"/>
                </a:solidFill>
                <a:latin typeface="Arial"/>
              </a:rPr>
              <a:t>adjustment</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print</a:t>
            </a:r>
            <a:r>
              <a:rPr lang="de-DE" b="0" dirty="0">
                <a:solidFill>
                  <a:srgbClr val="000000"/>
                </a:solidFill>
                <a:latin typeface="Arial"/>
              </a:rPr>
              <a:t> </a:t>
            </a:r>
            <a:r>
              <a:rPr lang="de-DE" b="0" dirty="0" err="1">
                <a:solidFill>
                  <a:srgbClr val="000000"/>
                </a:solidFill>
                <a:latin typeface="Arial"/>
              </a:rPr>
              <a:t>margins</a:t>
            </a:r>
            <a:r>
              <a:rPr lang="de-DE" b="0" dirty="0">
                <a:solidFill>
                  <a:srgbClr val="000000"/>
                </a:solidFill>
                <a:latin typeface="Arial"/>
              </a:rPr>
              <a:t>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activated</a:t>
            </a:r>
            <a:r>
              <a:rPr lang="de-DE" b="0" dirty="0">
                <a:solidFill>
                  <a:srgbClr val="000000"/>
                </a:solidFill>
                <a:latin typeface="Arial"/>
              </a:rPr>
              <a:t> in </a:t>
            </a:r>
            <a:r>
              <a:rPr lang="de-DE" b="0" dirty="0" err="1">
                <a:solidFill>
                  <a:srgbClr val="000000"/>
                </a:solidFill>
                <a:latin typeface="Arial"/>
              </a:rPr>
              <a:t>your</a:t>
            </a:r>
            <a:r>
              <a:rPr lang="de-DE" b="0" dirty="0">
                <a:solidFill>
                  <a:srgbClr val="000000"/>
                </a:solidFill>
                <a:latin typeface="Arial"/>
              </a:rPr>
              <a:t> </a:t>
            </a:r>
            <a:r>
              <a:rPr lang="de-DE" b="0" dirty="0" err="1">
                <a:solidFill>
                  <a:srgbClr val="000000"/>
                </a:solidFill>
                <a:latin typeface="Arial"/>
              </a:rPr>
              <a:t>printer</a:t>
            </a:r>
            <a:r>
              <a:rPr lang="de-DE" b="0" dirty="0">
                <a:solidFill>
                  <a:srgbClr val="000000"/>
                </a:solidFill>
                <a:latin typeface="Arial"/>
              </a:rPr>
              <a:t> </a:t>
            </a:r>
            <a:r>
              <a:rPr lang="de-DE" b="0" dirty="0" err="1">
                <a:solidFill>
                  <a:srgbClr val="000000"/>
                </a:solidFill>
                <a:latin typeface="Arial"/>
              </a:rPr>
              <a:t>settings</a:t>
            </a:r>
            <a:r>
              <a:rPr lang="de-DE" b="0" dirty="0">
                <a:solidFill>
                  <a:srgbClr val="000000"/>
                </a:solidFill>
                <a:latin typeface="Arial"/>
              </a:rPr>
              <a:t>. </a:t>
            </a:r>
          </a:p>
          <a:p>
            <a:pPr lvl="1"/>
            <a:r>
              <a:rPr lang="de-DE" b="0" dirty="0">
                <a:solidFill>
                  <a:srgbClr val="000000"/>
                </a:solidFill>
                <a:latin typeface="Arial"/>
              </a:rPr>
              <a:t>Be </a:t>
            </a:r>
            <a:r>
              <a:rPr lang="de-DE" b="0" dirty="0" err="1">
                <a:solidFill>
                  <a:srgbClr val="000000"/>
                </a:solidFill>
                <a:latin typeface="Arial"/>
              </a:rPr>
              <a:t>sure</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choose</a:t>
            </a:r>
            <a:r>
              <a:rPr lang="de-DE" b="0" dirty="0">
                <a:solidFill>
                  <a:srgbClr val="000000"/>
                </a:solidFill>
                <a:latin typeface="Arial"/>
              </a:rPr>
              <a:t> </a:t>
            </a:r>
            <a:r>
              <a:rPr lang="de-DE" b="0" dirty="0" err="1">
                <a:solidFill>
                  <a:srgbClr val="000000"/>
                </a:solidFill>
                <a:latin typeface="Arial"/>
              </a:rPr>
              <a:t>white</a:t>
            </a:r>
            <a:r>
              <a:rPr lang="de-DE" b="0" dirty="0">
                <a:solidFill>
                  <a:srgbClr val="000000"/>
                </a:solidFill>
                <a:latin typeface="Arial"/>
              </a:rPr>
              <a:t> </a:t>
            </a:r>
            <a:r>
              <a:rPr lang="de-DE" b="0" dirty="0" err="1">
                <a:solidFill>
                  <a:srgbClr val="000000"/>
                </a:solidFill>
                <a:latin typeface="Arial"/>
              </a:rPr>
              <a:t>paper</a:t>
            </a:r>
            <a:r>
              <a:rPr lang="de-DE" b="0" dirty="0">
                <a:solidFill>
                  <a:srgbClr val="000000"/>
                </a:solidFill>
                <a:latin typeface="Arial"/>
              </a:rPr>
              <a:t> </a:t>
            </a:r>
            <a:r>
              <a:rPr lang="de-DE" b="0" dirty="0" err="1">
                <a:solidFill>
                  <a:srgbClr val="000000"/>
                </a:solidFill>
                <a:latin typeface="Arial"/>
              </a:rPr>
              <a:t>instead</a:t>
            </a:r>
            <a:r>
              <a:rPr lang="de-DE" b="0" dirty="0">
                <a:solidFill>
                  <a:srgbClr val="000000"/>
                </a:solidFill>
                <a:latin typeface="Arial"/>
              </a:rPr>
              <a:t> </a:t>
            </a:r>
            <a:r>
              <a:rPr lang="de-DE" b="0" dirty="0" err="1">
                <a:solidFill>
                  <a:srgbClr val="000000"/>
                </a:solidFill>
                <a:latin typeface="Arial"/>
              </a:rPr>
              <a:t>of</a:t>
            </a:r>
            <a:r>
              <a:rPr lang="de-DE" b="0" dirty="0">
                <a:solidFill>
                  <a:srgbClr val="000000"/>
                </a:solidFill>
                <a:latin typeface="Arial"/>
              </a:rPr>
              <a:t> </a:t>
            </a:r>
            <a:r>
              <a:rPr lang="de-DE" b="0" dirty="0" err="1">
                <a:solidFill>
                  <a:srgbClr val="000000"/>
                </a:solidFill>
                <a:latin typeface="Arial"/>
              </a:rPr>
              <a:t>uncoated</a:t>
            </a:r>
            <a:r>
              <a:rPr lang="de-DE" b="0" dirty="0">
                <a:solidFill>
                  <a:srgbClr val="000000"/>
                </a:solidFill>
                <a:latin typeface="Arial"/>
              </a:rPr>
              <a:t> </a:t>
            </a:r>
            <a:r>
              <a:rPr lang="de-DE" b="0" dirty="0" err="1">
                <a:solidFill>
                  <a:srgbClr val="000000"/>
                </a:solidFill>
                <a:latin typeface="Arial"/>
              </a:rPr>
              <a:t>paper</a:t>
            </a:r>
            <a:r>
              <a:rPr lang="de-DE" b="0" dirty="0">
                <a:solidFill>
                  <a:srgbClr val="000000"/>
                </a:solidFill>
                <a:latin typeface="Arial"/>
              </a:rPr>
              <a:t> </a:t>
            </a:r>
            <a:r>
              <a:rPr lang="de-DE" b="0" dirty="0" err="1">
                <a:solidFill>
                  <a:srgbClr val="000000"/>
                </a:solidFill>
                <a:latin typeface="Arial"/>
              </a:rPr>
              <a:t>with</a:t>
            </a:r>
            <a:r>
              <a:rPr lang="de-DE" b="0" dirty="0">
                <a:solidFill>
                  <a:srgbClr val="000000"/>
                </a:solidFill>
                <a:latin typeface="Arial"/>
              </a:rPr>
              <a:t> a strong </a:t>
            </a:r>
            <a:r>
              <a:rPr lang="de-DE" b="0" dirty="0" err="1">
                <a:solidFill>
                  <a:srgbClr val="000000"/>
                </a:solidFill>
                <a:latin typeface="Arial"/>
              </a:rPr>
              <a:t>brown</a:t>
            </a:r>
            <a:r>
              <a:rPr lang="de-DE" b="0" dirty="0">
                <a:solidFill>
                  <a:srgbClr val="000000"/>
                </a:solidFill>
                <a:latin typeface="Arial"/>
              </a:rPr>
              <a:t> </a:t>
            </a:r>
            <a:r>
              <a:rPr lang="de-DE" b="0" dirty="0" err="1">
                <a:solidFill>
                  <a:srgbClr val="000000"/>
                </a:solidFill>
                <a:latin typeface="Arial"/>
              </a:rPr>
              <a:t>or</a:t>
            </a:r>
            <a:r>
              <a:rPr lang="de-DE" b="0" dirty="0">
                <a:solidFill>
                  <a:srgbClr val="000000"/>
                </a:solidFill>
                <a:latin typeface="Arial"/>
              </a:rPr>
              <a:t> </a:t>
            </a:r>
            <a:r>
              <a:rPr lang="de-DE" b="0" dirty="0" err="1">
                <a:solidFill>
                  <a:srgbClr val="000000"/>
                </a:solidFill>
                <a:latin typeface="Arial"/>
              </a:rPr>
              <a:t>gray</a:t>
            </a:r>
            <a:r>
              <a:rPr lang="de-DE" b="0" dirty="0">
                <a:solidFill>
                  <a:srgbClr val="000000"/>
                </a:solidFill>
                <a:latin typeface="Arial"/>
              </a:rPr>
              <a:t> </a:t>
            </a:r>
            <a:r>
              <a:rPr lang="de-DE" b="0" dirty="0" err="1">
                <a:solidFill>
                  <a:srgbClr val="000000"/>
                </a:solidFill>
                <a:latin typeface="Arial"/>
              </a:rPr>
              <a:t>tint</a:t>
            </a:r>
            <a:r>
              <a:rPr lang="de-DE" b="0" dirty="0">
                <a:solidFill>
                  <a:srgbClr val="000000"/>
                </a:solidFill>
                <a:latin typeface="Arial"/>
              </a:rPr>
              <a:t>. This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because</a:t>
            </a:r>
            <a:r>
              <a:rPr lang="de-DE" b="0" dirty="0">
                <a:solidFill>
                  <a:srgbClr val="000000"/>
                </a:solidFill>
                <a:latin typeface="Arial"/>
              </a:rPr>
              <a:t> </a:t>
            </a:r>
            <a:r>
              <a:rPr lang="de-DE" b="0" dirty="0" err="1">
                <a:solidFill>
                  <a:srgbClr val="000000"/>
                </a:solidFill>
                <a:latin typeface="Arial"/>
              </a:rPr>
              <a:t>only</a:t>
            </a:r>
            <a:r>
              <a:rPr lang="de-DE" b="0" dirty="0">
                <a:solidFill>
                  <a:srgbClr val="000000"/>
                </a:solidFill>
                <a:latin typeface="Arial"/>
              </a:rPr>
              <a:t> </a:t>
            </a:r>
            <a:r>
              <a:rPr lang="de-DE" b="0" dirty="0" err="1">
                <a:solidFill>
                  <a:srgbClr val="000000"/>
                </a:solidFill>
                <a:latin typeface="Arial"/>
              </a:rPr>
              <a:t>these</a:t>
            </a:r>
            <a:r>
              <a:rPr lang="de-DE" b="0" dirty="0">
                <a:solidFill>
                  <a:srgbClr val="000000"/>
                </a:solidFill>
                <a:latin typeface="Arial"/>
              </a:rPr>
              <a:t> </a:t>
            </a:r>
            <a:r>
              <a:rPr lang="de-DE" b="0" dirty="0" err="1">
                <a:solidFill>
                  <a:srgbClr val="000000"/>
                </a:solidFill>
                <a:latin typeface="Arial"/>
              </a:rPr>
              <a:t>correspond</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character</a:t>
            </a:r>
            <a:r>
              <a:rPr lang="de-DE" b="0" dirty="0">
                <a:solidFill>
                  <a:srgbClr val="000000"/>
                </a:solidFill>
                <a:latin typeface="Arial"/>
              </a:rPr>
              <a:t> </a:t>
            </a:r>
            <a:r>
              <a:rPr lang="de-DE" b="0" dirty="0" err="1">
                <a:solidFill>
                  <a:srgbClr val="000000"/>
                </a:solidFill>
                <a:latin typeface="Arial"/>
              </a:rPr>
              <a:t>of</a:t>
            </a:r>
            <a:r>
              <a:rPr lang="de-DE" b="0" dirty="0">
                <a:solidFill>
                  <a:srgbClr val="000000"/>
                </a:solidFill>
                <a:latin typeface="Arial"/>
              </a:rPr>
              <a:t> </a:t>
            </a:r>
            <a:r>
              <a:rPr lang="de-DE" b="0" dirty="0" err="1">
                <a:solidFill>
                  <a:srgbClr val="000000"/>
                </a:solidFill>
                <a:latin typeface="Arial"/>
              </a:rPr>
              <a:t>TUM's</a:t>
            </a:r>
            <a:r>
              <a:rPr lang="de-DE" b="0" dirty="0">
                <a:solidFill>
                  <a:srgbClr val="000000"/>
                </a:solidFill>
                <a:latin typeface="Arial"/>
              </a:rPr>
              <a:t> </a:t>
            </a:r>
            <a:r>
              <a:rPr lang="de-DE" b="0" dirty="0" err="1">
                <a:solidFill>
                  <a:srgbClr val="000000"/>
                </a:solidFill>
                <a:latin typeface="Arial"/>
              </a:rPr>
              <a:t>corporate</a:t>
            </a:r>
            <a:r>
              <a:rPr lang="de-DE" b="0" dirty="0">
                <a:solidFill>
                  <a:srgbClr val="000000"/>
                </a:solidFill>
                <a:latin typeface="Arial"/>
              </a:rPr>
              <a:t> design. </a:t>
            </a:r>
            <a:r>
              <a:rPr lang="de-DE" b="0" dirty="0" err="1">
                <a:solidFill>
                  <a:srgbClr val="000000"/>
                </a:solidFill>
                <a:latin typeface="Arial"/>
              </a:rPr>
              <a:t>Remember</a:t>
            </a:r>
            <a:r>
              <a:rPr lang="de-DE" b="0" dirty="0">
                <a:solidFill>
                  <a:srgbClr val="000000"/>
                </a:solidFill>
                <a:latin typeface="Arial"/>
              </a:rPr>
              <a:t> </a:t>
            </a:r>
            <a:r>
              <a:rPr lang="de-DE" b="0" dirty="0" err="1">
                <a:solidFill>
                  <a:srgbClr val="000000"/>
                </a:solidFill>
                <a:latin typeface="Arial"/>
              </a:rPr>
              <a:t>that</a:t>
            </a:r>
            <a:r>
              <a:rPr lang="de-DE" b="0" dirty="0">
                <a:solidFill>
                  <a:srgbClr val="000000"/>
                </a:solidFill>
                <a:latin typeface="Arial"/>
              </a:rPr>
              <a:t> </a:t>
            </a:r>
            <a:r>
              <a:rPr lang="de-DE" b="0" dirty="0" err="1">
                <a:solidFill>
                  <a:srgbClr val="000000"/>
                </a:solidFill>
                <a:latin typeface="Arial"/>
              </a:rPr>
              <a:t>paper</a:t>
            </a:r>
            <a:r>
              <a:rPr lang="de-DE" b="0" dirty="0">
                <a:solidFill>
                  <a:srgbClr val="000000"/>
                </a:solidFill>
                <a:latin typeface="Arial"/>
              </a:rPr>
              <a:t> </a:t>
            </a:r>
            <a:r>
              <a:rPr lang="de-DE" b="0" dirty="0" err="1">
                <a:solidFill>
                  <a:srgbClr val="000000"/>
                </a:solidFill>
                <a:latin typeface="Arial"/>
              </a:rPr>
              <a:t>thickness</a:t>
            </a:r>
            <a:r>
              <a:rPr lang="de-DE" b="0" dirty="0">
                <a:solidFill>
                  <a:srgbClr val="000000"/>
                </a:solidFill>
                <a:latin typeface="Arial"/>
              </a:rPr>
              <a:t> and </a:t>
            </a:r>
            <a:r>
              <a:rPr lang="de-DE" b="0" dirty="0" err="1">
                <a:solidFill>
                  <a:srgbClr val="000000"/>
                </a:solidFill>
                <a:latin typeface="Arial"/>
              </a:rPr>
              <a:t>feel</a:t>
            </a:r>
            <a:r>
              <a:rPr lang="de-DE" b="0" dirty="0">
                <a:solidFill>
                  <a:srgbClr val="000000"/>
                </a:solidFill>
                <a:latin typeface="Arial"/>
              </a:rPr>
              <a:t> also </a:t>
            </a:r>
            <a:r>
              <a:rPr lang="de-DE" b="0" dirty="0" err="1">
                <a:solidFill>
                  <a:srgbClr val="000000"/>
                </a:solidFill>
                <a:latin typeface="Arial"/>
              </a:rPr>
              <a:t>have</a:t>
            </a:r>
            <a:r>
              <a:rPr lang="de-DE" b="0" dirty="0">
                <a:solidFill>
                  <a:srgbClr val="000000"/>
                </a:solidFill>
                <a:latin typeface="Arial"/>
              </a:rPr>
              <a:t> an </a:t>
            </a:r>
            <a:r>
              <a:rPr lang="de-DE" b="0" dirty="0" err="1">
                <a:solidFill>
                  <a:srgbClr val="000000"/>
                </a:solidFill>
                <a:latin typeface="Arial"/>
              </a:rPr>
              <a:t>influence</a:t>
            </a:r>
            <a:r>
              <a:rPr lang="de-DE" b="0" dirty="0">
                <a:solidFill>
                  <a:srgbClr val="000000"/>
                </a:solidFill>
                <a:latin typeface="Arial"/>
              </a:rPr>
              <a:t> on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print</a:t>
            </a:r>
            <a:r>
              <a:rPr lang="de-DE" b="0" dirty="0">
                <a:solidFill>
                  <a:srgbClr val="000000"/>
                </a:solidFill>
                <a:latin typeface="Arial"/>
              </a:rPr>
              <a:t> </a:t>
            </a:r>
            <a:r>
              <a:rPr lang="de-DE" b="0" dirty="0" err="1">
                <a:solidFill>
                  <a:srgbClr val="000000"/>
                </a:solidFill>
                <a:latin typeface="Arial"/>
              </a:rPr>
              <a:t>result</a:t>
            </a:r>
            <a:r>
              <a:rPr lang="de-DE" b="0" dirty="0">
                <a:solidFill>
                  <a:srgbClr val="000000"/>
                </a:solidFill>
                <a:latin typeface="Arial"/>
              </a:rPr>
              <a:t>.</a:t>
            </a:r>
          </a:p>
          <a:p>
            <a:pPr lvl="1"/>
            <a:r>
              <a:rPr lang="de-DE" b="0" dirty="0" err="1">
                <a:solidFill>
                  <a:srgbClr val="000000"/>
                </a:solidFill>
                <a:latin typeface="Arial"/>
              </a:rPr>
              <a:t>For</a:t>
            </a:r>
            <a:r>
              <a:rPr lang="de-DE" b="0" dirty="0">
                <a:solidFill>
                  <a:srgbClr val="000000"/>
                </a:solidFill>
                <a:latin typeface="Arial"/>
              </a:rPr>
              <a:t> </a:t>
            </a:r>
            <a:r>
              <a:rPr lang="de-DE" b="0" dirty="0" err="1">
                <a:solidFill>
                  <a:srgbClr val="000000"/>
                </a:solidFill>
                <a:latin typeface="Arial"/>
              </a:rPr>
              <a:t>more</a:t>
            </a:r>
            <a:r>
              <a:rPr lang="de-DE" b="0" dirty="0">
                <a:solidFill>
                  <a:srgbClr val="000000"/>
                </a:solidFill>
                <a:latin typeface="Arial"/>
              </a:rPr>
              <a:t> </a:t>
            </a:r>
            <a:r>
              <a:rPr lang="de-DE" b="0" dirty="0" err="1">
                <a:solidFill>
                  <a:srgbClr val="000000"/>
                </a:solidFill>
                <a:latin typeface="Arial"/>
              </a:rPr>
              <a:t>information</a:t>
            </a:r>
            <a:r>
              <a:rPr lang="de-DE" b="0" dirty="0">
                <a:solidFill>
                  <a:srgbClr val="000000"/>
                </a:solidFill>
                <a:latin typeface="Arial"/>
              </a:rPr>
              <a:t> on </a:t>
            </a:r>
            <a:r>
              <a:rPr lang="de-DE" b="0" dirty="0" err="1">
                <a:solidFill>
                  <a:srgbClr val="000000"/>
                </a:solidFill>
                <a:latin typeface="Arial"/>
              </a:rPr>
              <a:t>TUM's</a:t>
            </a:r>
            <a:r>
              <a:rPr lang="de-DE" b="0" dirty="0">
                <a:solidFill>
                  <a:srgbClr val="000000"/>
                </a:solidFill>
                <a:latin typeface="Arial"/>
              </a:rPr>
              <a:t> </a:t>
            </a:r>
            <a:r>
              <a:rPr lang="de-DE" b="0" dirty="0" err="1">
                <a:solidFill>
                  <a:srgbClr val="000000"/>
                </a:solidFill>
                <a:latin typeface="Arial"/>
              </a:rPr>
              <a:t>corporate</a:t>
            </a:r>
            <a:r>
              <a:rPr lang="de-DE" b="0" dirty="0">
                <a:solidFill>
                  <a:srgbClr val="000000"/>
                </a:solidFill>
                <a:latin typeface="Arial"/>
              </a:rPr>
              <a:t> design, </a:t>
            </a:r>
            <a:r>
              <a:rPr lang="de-DE" b="0" dirty="0" err="1">
                <a:solidFill>
                  <a:srgbClr val="000000"/>
                </a:solidFill>
                <a:latin typeface="Arial"/>
              </a:rPr>
              <a:t>go</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www.tum.de</a:t>
            </a:r>
            <a:r>
              <a:rPr lang="de-DE" b="0" dirty="0">
                <a:solidFill>
                  <a:srgbClr val="000000"/>
                </a:solidFill>
                <a:latin typeface="Arial"/>
              </a:rPr>
              <a:t>/cd.</a:t>
            </a:r>
          </a:p>
          <a:p>
            <a:pPr lvl="1"/>
            <a:endParaRPr lang="de-DE" b="0" dirty="0">
              <a:solidFill>
                <a:srgbClr val="000000"/>
              </a:solidFill>
              <a:latin typeface="Arial"/>
            </a:endParaRPr>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r>
              <a:rPr lang="de-DE" dirty="0"/>
              <a:t>Dummy </a:t>
            </a:r>
            <a:r>
              <a:rPr lang="de-DE" dirty="0" err="1"/>
              <a:t>text</a:t>
            </a:r>
            <a:endParaRPr lang="de-DE" dirty="0"/>
          </a:p>
          <a:p>
            <a:pPr lvl="1"/>
            <a:endParaRPr lang="de-DE" dirty="0"/>
          </a:p>
          <a:p>
            <a:pPr lvl="1"/>
            <a:r>
              <a:rPr lang="en-GB" dirty="0">
                <a:solidFill>
                  <a:srgbClr val="92D050"/>
                </a:solidFill>
              </a:rPr>
              <a:t>M.Sc. Lorenz Gabel - Upscaling-</a:t>
            </a:r>
            <a:r>
              <a:rPr lang="en-GB" dirty="0" err="1">
                <a:solidFill>
                  <a:srgbClr val="92D050"/>
                </a:solidFill>
              </a:rPr>
              <a:t>Prozess</a:t>
            </a:r>
            <a:r>
              <a:rPr lang="en-GB" dirty="0">
                <a:solidFill>
                  <a:srgbClr val="92D050"/>
                </a:solidFill>
              </a:rPr>
              <a:t> </a:t>
            </a:r>
            <a:r>
              <a:rPr lang="en-GB" dirty="0" err="1">
                <a:solidFill>
                  <a:srgbClr val="92D050"/>
                </a:solidFill>
              </a:rPr>
              <a:t>vom</a:t>
            </a:r>
            <a:r>
              <a:rPr lang="en-GB" dirty="0">
                <a:solidFill>
                  <a:srgbClr val="92D050"/>
                </a:solidFill>
              </a:rPr>
              <a:t> </a:t>
            </a:r>
            <a:r>
              <a:rPr lang="en-GB" dirty="0" err="1">
                <a:solidFill>
                  <a:srgbClr val="92D050"/>
                </a:solidFill>
              </a:rPr>
              <a:t>Labor</a:t>
            </a:r>
            <a:r>
              <a:rPr lang="en-GB" dirty="0">
                <a:solidFill>
                  <a:srgbClr val="92D050"/>
                </a:solidFill>
              </a:rPr>
              <a:t>- </a:t>
            </a:r>
            <a:r>
              <a:rPr lang="en-GB" dirty="0" err="1">
                <a:solidFill>
                  <a:srgbClr val="92D050"/>
                </a:solidFill>
              </a:rPr>
              <a:t>zum</a:t>
            </a:r>
            <a:r>
              <a:rPr lang="en-GB" dirty="0">
                <a:solidFill>
                  <a:srgbClr val="92D050"/>
                </a:solidFill>
              </a:rPr>
              <a:t> </a:t>
            </a:r>
            <a:r>
              <a:rPr lang="en-GB" dirty="0" err="1">
                <a:solidFill>
                  <a:srgbClr val="92D050"/>
                </a:solidFill>
              </a:rPr>
              <a:t>halbtechnischen</a:t>
            </a:r>
            <a:r>
              <a:rPr lang="en-GB" dirty="0">
                <a:solidFill>
                  <a:srgbClr val="92D050"/>
                </a:solidFill>
              </a:rPr>
              <a:t> </a:t>
            </a:r>
            <a:r>
              <a:rPr lang="en-GB" dirty="0" err="1">
                <a:solidFill>
                  <a:srgbClr val="92D050"/>
                </a:solidFill>
              </a:rPr>
              <a:t>Maßstab</a:t>
            </a:r>
            <a:endParaRPr lang="en-GB" dirty="0">
              <a:solidFill>
                <a:srgbClr val="92D050"/>
              </a:solidFill>
            </a:endParaRPr>
          </a:p>
          <a:p>
            <a:pPr lvl="1"/>
            <a:endParaRPr lang="de-DE" dirty="0"/>
          </a:p>
          <a:p>
            <a:r>
              <a:rPr lang="de-DE" dirty="0" err="1">
                <a:solidFill>
                  <a:srgbClr val="000000"/>
                </a:solidFill>
                <a:latin typeface="Arial"/>
              </a:rPr>
              <a:t>Pa</a:t>
            </a:r>
            <a:r>
              <a:rPr lang="de-DE" dirty="0">
                <a:solidFill>
                  <a:srgbClr val="000000"/>
                </a:solidFill>
                <a:latin typeface="Arial"/>
              </a:rPr>
              <a:t> </a:t>
            </a:r>
            <a:r>
              <a:rPr lang="de-DE" dirty="0" err="1">
                <a:solidFill>
                  <a:srgbClr val="000000"/>
                </a:solidFill>
                <a:latin typeface="Arial"/>
              </a:rPr>
              <a:t>dolumquatur</a:t>
            </a:r>
            <a:r>
              <a:rPr lang="de-DE" dirty="0">
                <a:solidFill>
                  <a:srgbClr val="000000"/>
                </a:solidFill>
                <a:latin typeface="Arial"/>
              </a:rPr>
              <a:t>? </a:t>
            </a:r>
            <a:r>
              <a:rPr lang="de-DE" dirty="0" err="1">
                <a:solidFill>
                  <a:srgbClr val="000000"/>
                </a:solidFill>
                <a:latin typeface="Arial"/>
              </a:rPr>
              <a:t>Num</a:t>
            </a:r>
            <a:r>
              <a:rPr lang="de-DE" dirty="0">
                <a:solidFill>
                  <a:srgbClr val="000000"/>
                </a:solidFill>
                <a:latin typeface="Arial"/>
              </a:rPr>
              <a:t>, </a:t>
            </a:r>
            <a:r>
              <a:rPr lang="de-DE" dirty="0" err="1">
                <a:solidFill>
                  <a:srgbClr val="000000"/>
                </a:solidFill>
                <a:latin typeface="Arial"/>
              </a:rPr>
              <a:t>officiist</a:t>
            </a:r>
            <a:r>
              <a:rPr lang="de-DE" dirty="0">
                <a:solidFill>
                  <a:srgbClr val="000000"/>
                </a:solidFill>
                <a:latin typeface="Arial"/>
              </a:rPr>
              <a:t>, </a:t>
            </a:r>
            <a:r>
              <a:rPr lang="de-DE" dirty="0" err="1">
                <a:solidFill>
                  <a:srgbClr val="000000"/>
                </a:solidFill>
                <a:latin typeface="Arial"/>
              </a:rPr>
              <a:t>cullacc</a:t>
            </a:r>
            <a:r>
              <a:rPr lang="de-DE" dirty="0">
                <a:solidFill>
                  <a:srgbClr val="000000"/>
                </a:solidFill>
                <a:latin typeface="Arial"/>
              </a:rPr>
              <a:t> </a:t>
            </a:r>
            <a:r>
              <a:rPr lang="de-DE" dirty="0" err="1">
                <a:solidFill>
                  <a:srgbClr val="000000"/>
                </a:solidFill>
                <a:latin typeface="Arial"/>
              </a:rPr>
              <a:t>umquod</a:t>
            </a:r>
            <a:r>
              <a:rPr lang="de-DE" dirty="0">
                <a:solidFill>
                  <a:srgbClr val="000000"/>
                </a:solidFill>
                <a:latin typeface="Arial"/>
              </a:rPr>
              <a:t> </a:t>
            </a:r>
            <a:r>
              <a:rPr lang="de-DE" dirty="0" err="1">
                <a:solidFill>
                  <a:srgbClr val="000000"/>
                </a:solidFill>
                <a:latin typeface="Arial"/>
              </a:rPr>
              <a:t>quia</a:t>
            </a:r>
            <a:r>
              <a:rPr lang="de-DE" dirty="0">
                <a:solidFill>
                  <a:srgbClr val="000000"/>
                </a:solidFill>
                <a:latin typeface="Arial"/>
              </a:rPr>
              <a:t> non </a:t>
            </a:r>
            <a:r>
              <a:rPr lang="de-DE" dirty="0" err="1">
                <a:solidFill>
                  <a:srgbClr val="000000"/>
                </a:solidFill>
                <a:latin typeface="Arial"/>
              </a:rPr>
              <a:t>res</a:t>
            </a:r>
            <a:r>
              <a:rPr lang="de-DE" dirty="0">
                <a:solidFill>
                  <a:srgbClr val="000000"/>
                </a:solidFill>
                <a:latin typeface="Arial"/>
              </a:rPr>
              <a:t> ex et </a:t>
            </a:r>
            <a:r>
              <a:rPr lang="de-DE" dirty="0" err="1">
                <a:solidFill>
                  <a:srgbClr val="000000"/>
                </a:solidFill>
                <a:latin typeface="Arial"/>
              </a:rPr>
              <a:t>odita</a:t>
            </a:r>
            <a:r>
              <a:rPr lang="de-DE" dirty="0">
                <a:solidFill>
                  <a:srgbClr val="000000"/>
                </a:solidFill>
                <a:latin typeface="Arial"/>
              </a:rPr>
              <a:t> </a:t>
            </a:r>
            <a:r>
              <a:rPr lang="de-DE" dirty="0" err="1">
                <a:solidFill>
                  <a:srgbClr val="000000"/>
                </a:solidFill>
                <a:latin typeface="Arial"/>
              </a:rPr>
              <a:t>volum</a:t>
            </a:r>
            <a:r>
              <a:rPr lang="de-DE" dirty="0">
                <a:solidFill>
                  <a:srgbClr val="000000"/>
                </a:solidFill>
                <a:latin typeface="Arial"/>
              </a:rPr>
              <a:t> </a:t>
            </a:r>
            <a:r>
              <a:rPr lang="de-DE" dirty="0" err="1">
                <a:solidFill>
                  <a:srgbClr val="000000"/>
                </a:solidFill>
                <a:latin typeface="Arial"/>
              </a:rPr>
              <a:t>ut</a:t>
            </a:r>
            <a:r>
              <a:rPr lang="de-DE" dirty="0">
                <a:solidFill>
                  <a:srgbClr val="000000"/>
                </a:solidFill>
                <a:latin typeface="Arial"/>
              </a:rPr>
              <a:t> </a:t>
            </a:r>
            <a:r>
              <a:rPr lang="de-DE" dirty="0" err="1">
                <a:solidFill>
                  <a:srgbClr val="000000"/>
                </a:solidFill>
                <a:latin typeface="Arial"/>
              </a:rPr>
              <a:t>estibus</a:t>
            </a:r>
            <a:r>
              <a:rPr lang="de-DE" dirty="0">
                <a:solidFill>
                  <a:srgbClr val="000000"/>
                </a:solidFill>
                <a:latin typeface="Arial"/>
              </a:rPr>
              <a:t>, </a:t>
            </a:r>
            <a:r>
              <a:rPr lang="de-DE" dirty="0" err="1">
                <a:solidFill>
                  <a:srgbClr val="000000"/>
                </a:solidFill>
                <a:latin typeface="Arial"/>
              </a:rPr>
              <a:t>voluptas</a:t>
            </a:r>
            <a:r>
              <a:rPr lang="de-DE" dirty="0">
                <a:solidFill>
                  <a:srgbClr val="000000"/>
                </a:solidFill>
                <a:latin typeface="Arial"/>
              </a:rPr>
              <a:t> et </a:t>
            </a:r>
            <a:r>
              <a:rPr lang="de-DE" dirty="0" err="1">
                <a:solidFill>
                  <a:srgbClr val="000000"/>
                </a:solidFill>
                <a:latin typeface="Arial"/>
              </a:rPr>
              <a:t>lit</a:t>
            </a:r>
            <a:r>
              <a:rPr lang="de-DE" dirty="0">
                <a:solidFill>
                  <a:srgbClr val="000000"/>
                </a:solidFill>
                <a:latin typeface="Arial"/>
              </a:rPr>
              <a:t> quo quam quo </a:t>
            </a:r>
            <a:r>
              <a:rPr lang="de-DE" dirty="0" err="1">
                <a:solidFill>
                  <a:srgbClr val="000000"/>
                </a:solidFill>
                <a:latin typeface="Arial"/>
              </a:rPr>
              <a:t>ea</a:t>
            </a:r>
            <a:r>
              <a:rPr lang="de-DE" dirty="0">
                <a:solidFill>
                  <a:srgbClr val="000000"/>
                </a:solidFill>
                <a:latin typeface="Arial"/>
              </a:rPr>
              <a:t> </a:t>
            </a:r>
            <a:r>
              <a:rPr lang="de-DE" dirty="0" err="1">
                <a:solidFill>
                  <a:srgbClr val="000000"/>
                </a:solidFill>
                <a:latin typeface="Arial"/>
              </a:rPr>
              <a:t>voluptis</a:t>
            </a:r>
            <a:r>
              <a:rPr lang="de-DE" dirty="0">
                <a:solidFill>
                  <a:srgbClr val="000000"/>
                </a:solidFill>
                <a:latin typeface="Arial"/>
              </a:rPr>
              <a:t> et </a:t>
            </a:r>
            <a:r>
              <a:rPr lang="de-DE" dirty="0" err="1">
                <a:solidFill>
                  <a:srgbClr val="000000"/>
                </a:solidFill>
                <a:latin typeface="Arial"/>
              </a:rPr>
              <a:t>fuga</a:t>
            </a:r>
            <a:r>
              <a:rPr lang="de-DE" dirty="0">
                <a:solidFill>
                  <a:srgbClr val="000000"/>
                </a:solidFill>
                <a:latin typeface="Arial"/>
              </a:rPr>
              <a:t>. </a:t>
            </a:r>
            <a:r>
              <a:rPr lang="de-DE" dirty="0" err="1">
                <a:solidFill>
                  <a:srgbClr val="000000"/>
                </a:solidFill>
                <a:latin typeface="Arial"/>
              </a:rPr>
              <a:t>Ut</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elitatur</a:t>
            </a:r>
            <a:r>
              <a:rPr lang="de-DE" dirty="0">
                <a:solidFill>
                  <a:srgbClr val="000000"/>
                </a:solidFill>
                <a:latin typeface="Arial"/>
              </a:rPr>
              <a:t>, ex </a:t>
            </a:r>
            <a:r>
              <a:rPr lang="de-DE" dirty="0" err="1">
                <a:solidFill>
                  <a:srgbClr val="000000"/>
                </a:solidFill>
                <a:latin typeface="Arial"/>
              </a:rPr>
              <a:t>experep</a:t>
            </a:r>
            <a:r>
              <a:rPr lang="de-DE" dirty="0">
                <a:solidFill>
                  <a:srgbClr val="000000"/>
                </a:solidFill>
                <a:latin typeface="Arial"/>
              </a:rPr>
              <a:t> </a:t>
            </a:r>
            <a:r>
              <a:rPr lang="de-DE" dirty="0" err="1">
                <a:solidFill>
                  <a:srgbClr val="000000"/>
                </a:solidFill>
                <a:latin typeface="Arial"/>
              </a:rPr>
              <a:t>elibus</a:t>
            </a:r>
            <a:r>
              <a:rPr lang="de-DE" dirty="0">
                <a:solidFill>
                  <a:srgbClr val="000000"/>
                </a:solidFill>
                <a:latin typeface="Arial"/>
              </a:rPr>
              <a:t>, </a:t>
            </a:r>
            <a:r>
              <a:rPr lang="de-DE" dirty="0" err="1">
                <a:solidFill>
                  <a:srgbClr val="000000"/>
                </a:solidFill>
                <a:latin typeface="Arial"/>
              </a:rPr>
              <a:t>officius</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inciam</a:t>
            </a:r>
            <a:r>
              <a:rPr lang="de-DE" dirty="0">
                <a:solidFill>
                  <a:srgbClr val="000000"/>
                </a:solidFill>
                <a:latin typeface="Arial"/>
              </a:rPr>
              <a:t> </a:t>
            </a:r>
            <a:r>
              <a:rPr lang="de-DE" dirty="0" err="1">
                <a:solidFill>
                  <a:srgbClr val="000000"/>
                </a:solidFill>
                <a:latin typeface="Arial"/>
              </a:rPr>
              <a:t>volupta</a:t>
            </a:r>
            <a:r>
              <a:rPr lang="de-DE" dirty="0">
                <a:solidFill>
                  <a:srgbClr val="000000"/>
                </a:solidFill>
                <a:latin typeface="Arial"/>
              </a:rPr>
              <a:t> </a:t>
            </a:r>
            <a:r>
              <a:rPr lang="de-DE" dirty="0" err="1">
                <a:solidFill>
                  <a:srgbClr val="000000"/>
                </a:solidFill>
                <a:latin typeface="Arial"/>
              </a:rPr>
              <a:t>tureictest</a:t>
            </a:r>
            <a:r>
              <a:rPr lang="de-DE" dirty="0">
                <a:solidFill>
                  <a:srgbClr val="000000"/>
                </a:solidFill>
                <a:latin typeface="Arial"/>
              </a:rPr>
              <a:t> </a:t>
            </a:r>
            <a:r>
              <a:rPr lang="de-DE" dirty="0" err="1">
                <a:solidFill>
                  <a:srgbClr val="000000"/>
                </a:solidFill>
                <a:latin typeface="Arial"/>
              </a:rPr>
              <a:t>vererenienda</a:t>
            </a:r>
            <a:r>
              <a:rPr lang="de-DE" dirty="0">
                <a:solidFill>
                  <a:srgbClr val="000000"/>
                </a:solidFill>
                <a:latin typeface="Arial"/>
              </a:rPr>
              <a:t> pro </a:t>
            </a:r>
            <a:r>
              <a:rPr lang="de-DE" dirty="0" err="1">
                <a:solidFill>
                  <a:srgbClr val="000000"/>
                </a:solidFill>
                <a:latin typeface="Arial"/>
              </a:rPr>
              <a:t>omnim</a:t>
            </a:r>
            <a:r>
              <a:rPr lang="de-DE" dirty="0">
                <a:solidFill>
                  <a:srgbClr val="000000"/>
                </a:solidFill>
                <a:latin typeface="Arial"/>
              </a:rPr>
              <a:t> </a:t>
            </a:r>
            <a:r>
              <a:rPr lang="de-DE" dirty="0" err="1">
                <a:solidFill>
                  <a:srgbClr val="000000"/>
                </a:solidFill>
                <a:latin typeface="Arial"/>
              </a:rPr>
              <a:t>quunt</a:t>
            </a:r>
            <a:r>
              <a:rPr lang="de-DE" dirty="0">
                <a:solidFill>
                  <a:srgbClr val="000000"/>
                </a:solidFill>
                <a:latin typeface="Arial"/>
              </a:rPr>
              <a:t> ex </a:t>
            </a:r>
            <a:r>
              <a:rPr lang="de-DE" dirty="0" err="1">
                <a:solidFill>
                  <a:srgbClr val="000000"/>
                </a:solidFill>
                <a:latin typeface="Arial"/>
              </a:rPr>
              <a:t>exped</a:t>
            </a:r>
            <a:r>
              <a:rPr lang="de-DE" dirty="0">
                <a:solidFill>
                  <a:srgbClr val="000000"/>
                </a:solidFill>
                <a:latin typeface="Arial"/>
              </a:rPr>
              <a:t> </a:t>
            </a:r>
            <a:r>
              <a:rPr lang="de-DE" dirty="0" err="1">
                <a:solidFill>
                  <a:srgbClr val="000000"/>
                </a:solidFill>
                <a:latin typeface="Arial"/>
              </a:rPr>
              <a:t>qui</a:t>
            </a:r>
            <a:r>
              <a:rPr lang="de-DE" dirty="0">
                <a:solidFill>
                  <a:srgbClr val="000000"/>
                </a:solidFill>
                <a:latin typeface="Arial"/>
              </a:rPr>
              <a:t> </a:t>
            </a:r>
            <a:r>
              <a:rPr lang="de-DE" dirty="0" err="1">
                <a:solidFill>
                  <a:srgbClr val="000000"/>
                </a:solidFill>
                <a:latin typeface="Arial"/>
              </a:rPr>
              <a:t>doloresed</a:t>
            </a:r>
            <a:r>
              <a:rPr lang="de-DE" dirty="0">
                <a:solidFill>
                  <a:srgbClr val="000000"/>
                </a:solidFill>
                <a:latin typeface="Arial"/>
              </a:rPr>
              <a:t> quam </a:t>
            </a:r>
            <a:r>
              <a:rPr lang="de-DE" dirty="0" err="1">
                <a:solidFill>
                  <a:srgbClr val="000000"/>
                </a:solidFill>
                <a:latin typeface="Arial"/>
              </a:rPr>
              <a:t>fugiamus</a:t>
            </a:r>
            <a:r>
              <a:rPr lang="de-DE" dirty="0">
                <a:solidFill>
                  <a:srgbClr val="000000"/>
                </a:solidFill>
                <a:latin typeface="Arial"/>
              </a:rPr>
              <a:t> </a:t>
            </a:r>
            <a:r>
              <a:rPr lang="de-DE" dirty="0" err="1">
                <a:solidFill>
                  <a:srgbClr val="000000"/>
                </a:solidFill>
                <a:latin typeface="Arial"/>
              </a:rPr>
              <a:t>reperem</a:t>
            </a:r>
            <a:r>
              <a:rPr lang="de-DE" dirty="0">
                <a:solidFill>
                  <a:srgbClr val="000000"/>
                </a:solidFill>
                <a:latin typeface="Arial"/>
              </a:rPr>
              <a:t> </a:t>
            </a:r>
            <a:r>
              <a:rPr lang="de-DE" dirty="0" err="1">
                <a:solidFill>
                  <a:srgbClr val="000000"/>
                </a:solidFill>
                <a:latin typeface="Arial"/>
              </a:rPr>
              <a:t>eum</a:t>
            </a:r>
            <a:r>
              <a:rPr lang="de-DE" dirty="0">
                <a:solidFill>
                  <a:srgbClr val="000000"/>
                </a:solidFill>
                <a:latin typeface="Arial"/>
              </a:rPr>
              <a:t> </a:t>
            </a:r>
            <a:r>
              <a:rPr lang="de-DE" dirty="0" err="1">
                <a:solidFill>
                  <a:srgbClr val="000000"/>
                </a:solidFill>
                <a:latin typeface="Arial"/>
              </a:rPr>
              <a:t>vel</a:t>
            </a:r>
            <a:r>
              <a:rPr lang="de-DE" dirty="0">
                <a:solidFill>
                  <a:srgbClr val="000000"/>
                </a:solidFill>
                <a:latin typeface="Arial"/>
              </a:rPr>
              <a:t> </a:t>
            </a:r>
            <a:r>
              <a:rPr lang="de-DE" dirty="0" err="1">
                <a:solidFill>
                  <a:srgbClr val="000000"/>
                </a:solidFill>
                <a:latin typeface="Arial"/>
              </a:rPr>
              <a:t>ipsam</a:t>
            </a:r>
            <a:r>
              <a:rPr lang="de-DE" dirty="0">
                <a:solidFill>
                  <a:srgbClr val="000000"/>
                </a:solidFill>
                <a:latin typeface="Arial"/>
              </a:rPr>
              <a:t> </a:t>
            </a:r>
            <a:r>
              <a:rPr lang="de-DE" dirty="0" err="1">
                <a:solidFill>
                  <a:srgbClr val="000000"/>
                </a:solidFill>
                <a:latin typeface="Arial"/>
              </a:rPr>
              <a:t>audi</a:t>
            </a:r>
            <a:r>
              <a:rPr lang="de-DE" dirty="0">
                <a:solidFill>
                  <a:srgbClr val="000000"/>
                </a:solidFill>
                <a:latin typeface="Arial"/>
              </a:rPr>
              <a:t> </a:t>
            </a:r>
            <a:r>
              <a:rPr lang="de-DE" dirty="0" err="1">
                <a:solidFill>
                  <a:srgbClr val="000000"/>
                </a:solidFill>
                <a:latin typeface="Arial"/>
              </a:rPr>
              <a:t>apicili</a:t>
            </a:r>
            <a:r>
              <a:rPr lang="de-DE" dirty="0">
                <a:solidFill>
                  <a:srgbClr val="000000"/>
                </a:solidFill>
                <a:latin typeface="Arial"/>
              </a:rPr>
              <a:t> </a:t>
            </a:r>
            <a:r>
              <a:rPr lang="de-DE" dirty="0" err="1">
                <a:solidFill>
                  <a:srgbClr val="000000"/>
                </a:solidFill>
                <a:latin typeface="Arial"/>
              </a:rPr>
              <a:t>busam</a:t>
            </a:r>
            <a:r>
              <a:rPr lang="de-DE" dirty="0">
                <a:solidFill>
                  <a:srgbClr val="000000"/>
                </a:solidFill>
                <a:latin typeface="Arial"/>
              </a:rPr>
              <a:t>, </a:t>
            </a:r>
            <a:r>
              <a:rPr lang="de-DE" dirty="0" err="1">
                <a:solidFill>
                  <a:srgbClr val="000000"/>
                </a:solidFill>
                <a:latin typeface="Arial"/>
              </a:rPr>
              <a:t>eostionsedi</a:t>
            </a:r>
            <a:r>
              <a:rPr lang="de-DE" dirty="0">
                <a:solidFill>
                  <a:srgbClr val="000000"/>
                </a:solidFill>
                <a:latin typeface="Arial"/>
              </a:rPr>
              <a:t> </a:t>
            </a:r>
            <a:r>
              <a:rPr lang="de-DE" dirty="0" err="1">
                <a:solidFill>
                  <a:srgbClr val="000000"/>
                </a:solidFill>
                <a:latin typeface="Arial"/>
              </a:rPr>
              <a:t>doluptiur</a:t>
            </a:r>
            <a:r>
              <a:rPr lang="de-DE" dirty="0">
                <a:solidFill>
                  <a:srgbClr val="000000"/>
                </a:solidFill>
                <a:latin typeface="Arial"/>
              </a:rPr>
              <a:t> </a:t>
            </a:r>
            <a:r>
              <a:rPr lang="de-DE" dirty="0" err="1">
                <a:solidFill>
                  <a:srgbClr val="000000"/>
                </a:solidFill>
                <a:latin typeface="Arial"/>
              </a:rPr>
              <a:t>restestia</a:t>
            </a:r>
            <a:r>
              <a:rPr lang="de-DE" dirty="0">
                <a:solidFill>
                  <a:srgbClr val="000000"/>
                </a:solidFill>
                <a:latin typeface="Arial"/>
              </a:rPr>
              <a:t> </a:t>
            </a:r>
            <a:r>
              <a:rPr lang="de-DE" dirty="0" err="1">
                <a:solidFill>
                  <a:srgbClr val="000000"/>
                </a:solidFill>
                <a:latin typeface="Arial"/>
              </a:rPr>
              <a:t>volent</a:t>
            </a:r>
            <a:r>
              <a:rPr lang="de-DE" dirty="0">
                <a:solidFill>
                  <a:srgbClr val="000000"/>
                </a:solidFill>
                <a:latin typeface="Arial"/>
              </a:rPr>
              <a:t> </a:t>
            </a:r>
            <a:r>
              <a:rPr lang="de-DE" dirty="0" err="1">
                <a:solidFill>
                  <a:srgbClr val="000000"/>
                </a:solidFill>
                <a:latin typeface="Arial"/>
              </a:rPr>
              <a:t>pra</a:t>
            </a:r>
            <a:r>
              <a:rPr lang="de-DE" dirty="0">
                <a:solidFill>
                  <a:srgbClr val="000000"/>
                </a:solidFill>
                <a:latin typeface="Arial"/>
              </a:rPr>
              <a:t> </a:t>
            </a:r>
            <a:r>
              <a:rPr lang="de-DE" dirty="0" err="1">
                <a:solidFill>
                  <a:srgbClr val="000000"/>
                </a:solidFill>
                <a:latin typeface="Arial"/>
              </a:rPr>
              <a:t>denda</a:t>
            </a:r>
            <a:r>
              <a:rPr lang="de-DE" dirty="0">
                <a:solidFill>
                  <a:srgbClr val="000000"/>
                </a:solidFill>
                <a:latin typeface="Arial"/>
              </a:rPr>
              <a:t> </a:t>
            </a:r>
            <a:r>
              <a:rPr lang="de-DE" dirty="0" err="1">
                <a:solidFill>
                  <a:srgbClr val="000000"/>
                </a:solidFill>
                <a:latin typeface="Arial"/>
              </a:rPr>
              <a:t>iur</a:t>
            </a:r>
            <a:r>
              <a:rPr lang="de-DE" dirty="0">
                <a:solidFill>
                  <a:srgbClr val="000000"/>
                </a:solidFill>
                <a:latin typeface="Arial"/>
              </a:rPr>
              <a:t>? </a:t>
            </a:r>
            <a:r>
              <a:rPr lang="de-DE" dirty="0" err="1">
                <a:solidFill>
                  <a:srgbClr val="000000"/>
                </a:solidFill>
                <a:latin typeface="Arial"/>
              </a:rPr>
              <a:t>Quia</a:t>
            </a:r>
            <a:r>
              <a:rPr lang="de-DE" dirty="0">
                <a:solidFill>
                  <a:srgbClr val="000000"/>
                </a:solidFill>
                <a:latin typeface="Arial"/>
              </a:rPr>
              <a:t> </a:t>
            </a:r>
            <a:r>
              <a:rPr lang="de-DE" dirty="0" err="1">
                <a:solidFill>
                  <a:srgbClr val="000000"/>
                </a:solidFill>
                <a:latin typeface="Arial"/>
              </a:rPr>
              <a:t>verspel</a:t>
            </a:r>
            <a:r>
              <a:rPr lang="de-DE" dirty="0">
                <a:solidFill>
                  <a:srgbClr val="000000"/>
                </a:solidFill>
                <a:latin typeface="Arial"/>
              </a:rPr>
              <a:t> </a:t>
            </a:r>
            <a:r>
              <a:rPr lang="de-DE" dirty="0" err="1">
                <a:solidFill>
                  <a:srgbClr val="000000"/>
                </a:solidFill>
                <a:latin typeface="Arial"/>
              </a:rPr>
              <a:t>luptur</a:t>
            </a:r>
            <a:r>
              <a:rPr lang="de-DE" dirty="0">
                <a:solidFill>
                  <a:srgbClr val="000000"/>
                </a:solidFill>
                <a:latin typeface="Arial"/>
              </a:rPr>
              <a:t>, </a:t>
            </a:r>
            <a:r>
              <a:rPr lang="de-DE" dirty="0" err="1">
                <a:solidFill>
                  <a:srgbClr val="000000"/>
                </a:solidFill>
                <a:latin typeface="Arial"/>
              </a:rPr>
              <a:t>sit</a:t>
            </a:r>
            <a:r>
              <a:rPr lang="de-DE" dirty="0">
                <a:solidFill>
                  <a:srgbClr val="000000"/>
                </a:solidFill>
                <a:latin typeface="Arial"/>
              </a:rPr>
              <a:t>, </a:t>
            </a:r>
            <a:r>
              <a:rPr lang="de-DE" dirty="0" err="1">
                <a:solidFill>
                  <a:srgbClr val="000000"/>
                </a:solidFill>
                <a:latin typeface="Arial"/>
              </a:rPr>
              <a:t>utempor</a:t>
            </a:r>
            <a:r>
              <a:rPr lang="de-DE" dirty="0">
                <a:solidFill>
                  <a:srgbClr val="000000"/>
                </a:solidFill>
                <a:latin typeface="Arial"/>
              </a:rPr>
              <a:t> </a:t>
            </a:r>
            <a:r>
              <a:rPr lang="de-DE" dirty="0" err="1">
                <a:solidFill>
                  <a:srgbClr val="000000"/>
                </a:solidFill>
                <a:latin typeface="Arial"/>
              </a:rPr>
              <a:t>rovitat</a:t>
            </a:r>
            <a:r>
              <a:rPr lang="de-DE" dirty="0">
                <a:solidFill>
                  <a:srgbClr val="000000"/>
                </a:solidFill>
                <a:latin typeface="Arial"/>
              </a:rPr>
              <a:t> </a:t>
            </a:r>
            <a:r>
              <a:rPr lang="de-DE" dirty="0" err="1">
                <a:solidFill>
                  <a:srgbClr val="000000"/>
                </a:solidFill>
                <a:latin typeface="Arial"/>
              </a:rPr>
              <a:t>isquidi</a:t>
            </a:r>
            <a:r>
              <a:rPr lang="de-DE" dirty="0">
                <a:solidFill>
                  <a:srgbClr val="000000"/>
                </a:solidFill>
                <a:latin typeface="Arial"/>
              </a:rPr>
              <a:t> </a:t>
            </a:r>
            <a:r>
              <a:rPr lang="de-DE" dirty="0" err="1">
                <a:solidFill>
                  <a:srgbClr val="000000"/>
                </a:solidFill>
                <a:latin typeface="Arial"/>
              </a:rPr>
              <a:t>gendus</a:t>
            </a:r>
            <a:r>
              <a:rPr lang="de-DE" dirty="0">
                <a:solidFill>
                  <a:srgbClr val="000000"/>
                </a:solidFill>
                <a:latin typeface="Arial"/>
              </a:rPr>
              <a:t> </a:t>
            </a:r>
            <a:r>
              <a:rPr lang="de-DE" dirty="0" err="1">
                <a:solidFill>
                  <a:srgbClr val="000000"/>
                </a:solidFill>
                <a:latin typeface="Arial"/>
              </a:rPr>
              <a:t>voluptaecae</a:t>
            </a:r>
            <a:r>
              <a:rPr lang="de-DE" dirty="0">
                <a:solidFill>
                  <a:srgbClr val="000000"/>
                </a:solidFill>
                <a:latin typeface="Arial"/>
              </a:rPr>
              <a:t>. </a:t>
            </a:r>
            <a:r>
              <a:rPr lang="de-DE" dirty="0" err="1">
                <a:solidFill>
                  <a:srgbClr val="000000"/>
                </a:solidFill>
                <a:latin typeface="Arial"/>
              </a:rPr>
              <a:t>Itatem</a:t>
            </a:r>
            <a:r>
              <a:rPr lang="de-DE" dirty="0">
                <a:solidFill>
                  <a:srgbClr val="000000"/>
                </a:solidFill>
                <a:latin typeface="Arial"/>
              </a:rPr>
              <a:t> quo </a:t>
            </a:r>
            <a:r>
              <a:rPr lang="de-DE" dirty="0" err="1">
                <a:solidFill>
                  <a:srgbClr val="000000"/>
                </a:solidFill>
                <a:latin typeface="Arial"/>
              </a:rPr>
              <a:t>conectis</a:t>
            </a:r>
            <a:r>
              <a:rPr lang="de-DE" dirty="0">
                <a:solidFill>
                  <a:srgbClr val="000000"/>
                </a:solidFill>
                <a:latin typeface="Arial"/>
              </a:rPr>
              <a:t> </a:t>
            </a:r>
            <a:r>
              <a:rPr lang="de-DE" dirty="0" err="1">
                <a:solidFill>
                  <a:srgbClr val="000000"/>
                </a:solidFill>
                <a:latin typeface="Arial"/>
              </a:rPr>
              <a:t>molore</a:t>
            </a:r>
            <a:r>
              <a:rPr lang="de-DE" dirty="0">
                <a:solidFill>
                  <a:srgbClr val="000000"/>
                </a:solidFill>
                <a:latin typeface="Arial"/>
              </a:rPr>
              <a:t> </a:t>
            </a:r>
            <a:r>
              <a:rPr lang="de-DE" dirty="0" err="1">
                <a:solidFill>
                  <a:srgbClr val="000000"/>
                </a:solidFill>
                <a:latin typeface="Arial"/>
              </a:rPr>
              <a:t>cuptatur</a:t>
            </a:r>
            <a:r>
              <a:rPr lang="de-DE" dirty="0">
                <a:solidFill>
                  <a:srgbClr val="000000"/>
                </a:solidFill>
                <a:latin typeface="Arial"/>
              </a:rPr>
              <a:t> </a:t>
            </a:r>
            <a:r>
              <a:rPr lang="de-DE" dirty="0" err="1">
                <a:solidFill>
                  <a:srgbClr val="000000"/>
                </a:solidFill>
                <a:latin typeface="Arial"/>
              </a:rPr>
              <a:t>magnat</a:t>
            </a:r>
            <a:r>
              <a:rPr lang="de-DE" dirty="0">
                <a:solidFill>
                  <a:srgbClr val="000000"/>
                </a:solidFill>
                <a:latin typeface="Arial"/>
              </a:rPr>
              <a:t>.</a:t>
            </a:r>
          </a:p>
          <a:p>
            <a:r>
              <a:rPr lang="de-DE" dirty="0" err="1">
                <a:solidFill>
                  <a:srgbClr val="000000"/>
                </a:solidFill>
                <a:latin typeface="Arial"/>
              </a:rPr>
              <a:t>Xerro</a:t>
            </a:r>
            <a:r>
              <a:rPr lang="de-DE" dirty="0">
                <a:solidFill>
                  <a:srgbClr val="000000"/>
                </a:solidFill>
                <a:latin typeface="Arial"/>
              </a:rPr>
              <a:t> et </a:t>
            </a:r>
            <a:r>
              <a:rPr lang="de-DE" dirty="0" err="1">
                <a:solidFill>
                  <a:srgbClr val="000000"/>
                </a:solidFill>
                <a:latin typeface="Arial"/>
              </a:rPr>
              <a:t>elesciam</a:t>
            </a:r>
            <a:r>
              <a:rPr lang="de-DE" dirty="0">
                <a:solidFill>
                  <a:srgbClr val="000000"/>
                </a:solidFill>
                <a:latin typeface="Arial"/>
              </a:rPr>
              <a:t>, </a:t>
            </a:r>
            <a:r>
              <a:rPr lang="de-DE" dirty="0" err="1">
                <a:solidFill>
                  <a:srgbClr val="000000"/>
                </a:solidFill>
                <a:latin typeface="Arial"/>
              </a:rPr>
              <a:t>etur</a:t>
            </a:r>
            <a:r>
              <a:rPr lang="de-DE" dirty="0">
                <a:solidFill>
                  <a:srgbClr val="000000"/>
                </a:solidFill>
                <a:latin typeface="Arial"/>
              </a:rPr>
              <a:t> am </a:t>
            </a:r>
            <a:r>
              <a:rPr lang="de-DE" dirty="0" err="1">
                <a:solidFill>
                  <a:srgbClr val="000000"/>
                </a:solidFill>
                <a:latin typeface="Arial"/>
              </a:rPr>
              <a:t>videlessi</a:t>
            </a:r>
            <a:r>
              <a:rPr lang="de-DE" dirty="0">
                <a:solidFill>
                  <a:srgbClr val="000000"/>
                </a:solidFill>
                <a:latin typeface="Arial"/>
              </a:rPr>
              <a:t> </a:t>
            </a:r>
            <a:r>
              <a:rPr lang="de-DE" dirty="0" err="1">
                <a:solidFill>
                  <a:srgbClr val="000000"/>
                </a:solidFill>
                <a:latin typeface="Arial"/>
              </a:rPr>
              <a:t>accus</a:t>
            </a:r>
            <a:r>
              <a:rPr lang="de-DE" dirty="0">
                <a:solidFill>
                  <a:srgbClr val="000000"/>
                </a:solidFill>
                <a:latin typeface="Arial"/>
              </a:rPr>
              <a:t> </a:t>
            </a:r>
            <a:r>
              <a:rPr lang="de-DE" dirty="0" err="1">
                <a:solidFill>
                  <a:srgbClr val="000000"/>
                </a:solidFill>
                <a:latin typeface="Arial"/>
              </a:rPr>
              <a:t>ut</a:t>
            </a:r>
            <a:r>
              <a:rPr lang="de-DE" dirty="0">
                <a:solidFill>
                  <a:srgbClr val="000000"/>
                </a:solidFill>
                <a:latin typeface="Arial"/>
              </a:rPr>
              <a:t> </a:t>
            </a:r>
            <a:r>
              <a:rPr lang="de-DE" dirty="0" err="1">
                <a:solidFill>
                  <a:srgbClr val="000000"/>
                </a:solidFill>
                <a:latin typeface="Arial"/>
              </a:rPr>
              <a:t>omnient</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a:t>
            </a:r>
            <a:r>
              <a:rPr lang="de-DE" dirty="0" err="1">
                <a:solidFill>
                  <a:srgbClr val="000000"/>
                </a:solidFill>
                <a:latin typeface="Arial"/>
              </a:rPr>
              <a:t>con</a:t>
            </a:r>
            <a:r>
              <a:rPr lang="de-DE" dirty="0">
                <a:solidFill>
                  <a:srgbClr val="000000"/>
                </a:solidFill>
                <a:latin typeface="Arial"/>
              </a:rPr>
              <a:t> </a:t>
            </a:r>
            <a:r>
              <a:rPr lang="de-DE" dirty="0" err="1">
                <a:solidFill>
                  <a:srgbClr val="000000"/>
                </a:solidFill>
                <a:latin typeface="Arial"/>
              </a:rPr>
              <a:t>rem</a:t>
            </a:r>
            <a:r>
              <a:rPr lang="de-DE" dirty="0">
                <a:solidFill>
                  <a:srgbClr val="000000"/>
                </a:solidFill>
                <a:latin typeface="Arial"/>
              </a:rPr>
              <a:t> </a:t>
            </a:r>
            <a:r>
              <a:rPr lang="de-DE" dirty="0" err="1">
                <a:solidFill>
                  <a:srgbClr val="000000"/>
                </a:solidFill>
                <a:latin typeface="Arial"/>
              </a:rPr>
              <a:t>laccum</a:t>
            </a:r>
            <a:r>
              <a:rPr lang="de-DE" dirty="0">
                <a:solidFill>
                  <a:srgbClr val="000000"/>
                </a:solidFill>
                <a:latin typeface="Arial"/>
              </a:rPr>
              <a:t> </a:t>
            </a:r>
            <a:r>
              <a:rPr lang="de-DE" dirty="0" err="1">
                <a:solidFill>
                  <a:srgbClr val="000000"/>
                </a:solidFill>
                <a:latin typeface="Arial"/>
              </a:rPr>
              <a:t>ernation</a:t>
            </a:r>
            <a:r>
              <a:rPr lang="de-DE" dirty="0">
                <a:solidFill>
                  <a:srgbClr val="000000"/>
                </a:solidFill>
                <a:latin typeface="Arial"/>
              </a:rPr>
              <a:t> </a:t>
            </a:r>
            <a:r>
              <a:rPr lang="de-DE" dirty="0" err="1">
                <a:solidFill>
                  <a:srgbClr val="000000"/>
                </a:solidFill>
                <a:latin typeface="Arial"/>
              </a:rPr>
              <a:t>cus</a:t>
            </a:r>
            <a:r>
              <a:rPr lang="de-DE" dirty="0">
                <a:solidFill>
                  <a:srgbClr val="000000"/>
                </a:solidFill>
                <a:latin typeface="Arial"/>
              </a:rPr>
              <a:t> </a:t>
            </a:r>
            <a:r>
              <a:rPr lang="de-DE" dirty="0" err="1">
                <a:solidFill>
                  <a:srgbClr val="000000"/>
                </a:solidFill>
                <a:latin typeface="Arial"/>
              </a:rPr>
              <a:t>explictur</a:t>
            </a:r>
            <a:r>
              <a:rPr lang="de-DE" dirty="0">
                <a:solidFill>
                  <a:srgbClr val="000000"/>
                </a:solidFill>
                <a:latin typeface="Arial"/>
              </a:rPr>
              <a:t>? </a:t>
            </a:r>
            <a:r>
              <a:rPr lang="de-DE" dirty="0" err="1">
                <a:solidFill>
                  <a:srgbClr val="000000"/>
                </a:solidFill>
                <a:latin typeface="Arial"/>
              </a:rPr>
              <a:t>Abori</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molut</a:t>
            </a:r>
            <a:r>
              <a:rPr lang="de-DE" dirty="0">
                <a:solidFill>
                  <a:srgbClr val="000000"/>
                </a:solidFill>
                <a:latin typeface="Arial"/>
              </a:rPr>
              <a:t> </a:t>
            </a:r>
            <a:r>
              <a:rPr lang="de-DE" dirty="0" err="1">
                <a:solidFill>
                  <a:srgbClr val="000000"/>
                </a:solidFill>
                <a:latin typeface="Arial"/>
              </a:rPr>
              <a:t>etur</a:t>
            </a:r>
            <a:r>
              <a:rPr lang="de-DE" dirty="0">
                <a:solidFill>
                  <a:srgbClr val="000000"/>
                </a:solidFill>
                <a:latin typeface="Arial"/>
              </a:rPr>
              <a:t>, </a:t>
            </a:r>
            <a:r>
              <a:rPr lang="de-DE" dirty="0" err="1">
                <a:solidFill>
                  <a:srgbClr val="000000"/>
                </a:solidFill>
                <a:latin typeface="Arial"/>
              </a:rPr>
              <a:t>quiamus</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et et </a:t>
            </a:r>
            <a:r>
              <a:rPr lang="de-DE" dirty="0" err="1">
                <a:solidFill>
                  <a:srgbClr val="000000"/>
                </a:solidFill>
                <a:latin typeface="Arial"/>
              </a:rPr>
              <a:t>eaquis</a:t>
            </a:r>
            <a:r>
              <a:rPr lang="de-DE" dirty="0">
                <a:solidFill>
                  <a:srgbClr val="000000"/>
                </a:solidFill>
                <a:latin typeface="Arial"/>
              </a:rPr>
              <a:t> </a:t>
            </a:r>
            <a:r>
              <a:rPr lang="de-DE" dirty="0" err="1">
                <a:solidFill>
                  <a:srgbClr val="000000"/>
                </a:solidFill>
                <a:latin typeface="Arial"/>
              </a:rPr>
              <a:t>venis</a:t>
            </a:r>
            <a:r>
              <a:rPr lang="de-DE" dirty="0">
                <a:solidFill>
                  <a:srgbClr val="000000"/>
                </a:solidFill>
                <a:latin typeface="Arial"/>
              </a:rPr>
              <a:t> </a:t>
            </a:r>
            <a:r>
              <a:rPr lang="de-DE" dirty="0" err="1">
                <a:solidFill>
                  <a:srgbClr val="000000"/>
                </a:solidFill>
                <a:latin typeface="Arial"/>
              </a:rPr>
              <a:t>quibus</a:t>
            </a:r>
            <a:r>
              <a:rPr lang="de-DE" dirty="0">
                <a:solidFill>
                  <a:srgbClr val="000000"/>
                </a:solidFill>
                <a:latin typeface="Arial"/>
              </a:rPr>
              <a:t> in es et </a:t>
            </a:r>
            <a:r>
              <a:rPr lang="de-DE" dirty="0" err="1">
                <a:solidFill>
                  <a:srgbClr val="000000"/>
                </a:solidFill>
                <a:latin typeface="Arial"/>
              </a:rPr>
              <a:t>aligent</a:t>
            </a:r>
            <a:r>
              <a:rPr lang="de-DE" dirty="0">
                <a:solidFill>
                  <a:srgbClr val="000000"/>
                </a:solidFill>
                <a:latin typeface="Arial"/>
              </a:rPr>
              <a:t>.</a:t>
            </a:r>
          </a:p>
          <a:p>
            <a:r>
              <a:rPr lang="de-DE" dirty="0" err="1">
                <a:solidFill>
                  <a:srgbClr val="000000"/>
                </a:solidFill>
                <a:latin typeface="Arial"/>
              </a:rPr>
              <a:t>Niat</a:t>
            </a:r>
            <a:r>
              <a:rPr lang="de-DE" dirty="0">
                <a:solidFill>
                  <a:srgbClr val="000000"/>
                </a:solidFill>
                <a:latin typeface="Arial"/>
              </a:rPr>
              <a:t> </a:t>
            </a:r>
            <a:r>
              <a:rPr lang="de-DE" dirty="0" err="1">
                <a:solidFill>
                  <a:srgbClr val="000000"/>
                </a:solidFill>
                <a:latin typeface="Arial"/>
              </a:rPr>
              <a:t>harchillis</a:t>
            </a:r>
            <a:r>
              <a:rPr lang="de-DE" dirty="0">
                <a:solidFill>
                  <a:srgbClr val="000000"/>
                </a:solidFill>
                <a:latin typeface="Arial"/>
              </a:rPr>
              <a:t> </a:t>
            </a:r>
            <a:r>
              <a:rPr lang="de-DE" dirty="0" err="1">
                <a:solidFill>
                  <a:srgbClr val="000000"/>
                </a:solidFill>
                <a:latin typeface="Arial"/>
              </a:rPr>
              <a:t>cullate</a:t>
            </a:r>
            <a:r>
              <a:rPr lang="de-DE" dirty="0">
                <a:solidFill>
                  <a:srgbClr val="000000"/>
                </a:solidFill>
                <a:latin typeface="Arial"/>
              </a:rPr>
              <a:t> </a:t>
            </a:r>
            <a:r>
              <a:rPr lang="de-DE" dirty="0" err="1">
                <a:solidFill>
                  <a:srgbClr val="000000"/>
                </a:solidFill>
                <a:latin typeface="Arial"/>
              </a:rPr>
              <a:t>eum</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ut</a:t>
            </a:r>
            <a:r>
              <a:rPr lang="de-DE" dirty="0">
                <a:solidFill>
                  <a:srgbClr val="000000"/>
                </a:solidFill>
                <a:latin typeface="Arial"/>
              </a:rPr>
              <a:t> </a:t>
            </a:r>
            <a:r>
              <a:rPr lang="de-DE" dirty="0" err="1">
                <a:solidFill>
                  <a:srgbClr val="000000"/>
                </a:solidFill>
                <a:latin typeface="Arial"/>
              </a:rPr>
              <a:t>aboreperia</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doluptam</a:t>
            </a:r>
            <a:r>
              <a:rPr lang="de-DE" dirty="0">
                <a:solidFill>
                  <a:srgbClr val="000000"/>
                </a:solidFill>
                <a:latin typeface="Arial"/>
              </a:rPr>
              <a:t> </a:t>
            </a:r>
            <a:r>
              <a:rPr lang="de-DE" dirty="0" err="1">
                <a:solidFill>
                  <a:srgbClr val="000000"/>
                </a:solidFill>
                <a:latin typeface="Arial"/>
              </a:rPr>
              <a:t>faccabo</a:t>
            </a:r>
            <a:r>
              <a:rPr lang="de-DE" dirty="0">
                <a:solidFill>
                  <a:srgbClr val="000000"/>
                </a:solidFill>
                <a:latin typeface="Arial"/>
              </a:rPr>
              <a:t>. </a:t>
            </a:r>
            <a:r>
              <a:rPr lang="de-DE" dirty="0" err="1">
                <a:solidFill>
                  <a:srgbClr val="000000"/>
                </a:solidFill>
                <a:latin typeface="Arial"/>
              </a:rPr>
              <a:t>Otam</a:t>
            </a:r>
            <a:r>
              <a:rPr lang="de-DE" dirty="0">
                <a:solidFill>
                  <a:srgbClr val="000000"/>
                </a:solidFill>
                <a:latin typeface="Arial"/>
              </a:rPr>
              <a:t> </a:t>
            </a:r>
            <a:r>
              <a:rPr lang="de-DE" dirty="0" err="1">
                <a:solidFill>
                  <a:srgbClr val="000000"/>
                </a:solidFill>
                <a:latin typeface="Arial"/>
              </a:rPr>
              <a:t>iniminventur</a:t>
            </a:r>
            <a:r>
              <a:rPr lang="de-DE" dirty="0">
                <a:solidFill>
                  <a:srgbClr val="000000"/>
                </a:solidFill>
                <a:latin typeface="Arial"/>
              </a:rPr>
              <a:t> </a:t>
            </a:r>
            <a:r>
              <a:rPr lang="de-DE" dirty="0" err="1">
                <a:solidFill>
                  <a:srgbClr val="000000"/>
                </a:solidFill>
                <a:latin typeface="Arial"/>
              </a:rPr>
              <a:t>ra</a:t>
            </a:r>
            <a:r>
              <a:rPr lang="de-DE" dirty="0">
                <a:solidFill>
                  <a:srgbClr val="000000"/>
                </a:solidFill>
                <a:latin typeface="Arial"/>
              </a:rPr>
              <a:t> </a:t>
            </a:r>
            <a:r>
              <a:rPr lang="de-DE" dirty="0" err="1">
                <a:solidFill>
                  <a:srgbClr val="000000"/>
                </a:solidFill>
                <a:latin typeface="Arial"/>
              </a:rPr>
              <a:t>none</a:t>
            </a:r>
            <a:r>
              <a:rPr lang="de-DE" dirty="0">
                <a:solidFill>
                  <a:srgbClr val="000000"/>
                </a:solidFill>
                <a:latin typeface="Arial"/>
              </a:rPr>
              <a:t> </a:t>
            </a:r>
            <a:r>
              <a:rPr lang="de-DE" dirty="0" err="1">
                <a:solidFill>
                  <a:srgbClr val="000000"/>
                </a:solidFill>
                <a:latin typeface="Arial"/>
              </a:rPr>
              <a:t>net</a:t>
            </a:r>
            <a:r>
              <a:rPr lang="de-DE" dirty="0">
                <a:solidFill>
                  <a:srgbClr val="000000"/>
                </a:solidFill>
                <a:latin typeface="Arial"/>
              </a:rPr>
              <a:t> </a:t>
            </a:r>
            <a:r>
              <a:rPr lang="de-DE" dirty="0" err="1">
                <a:solidFill>
                  <a:srgbClr val="000000"/>
                </a:solidFill>
                <a:latin typeface="Arial"/>
              </a:rPr>
              <a:t>eum</a:t>
            </a:r>
            <a:r>
              <a:rPr lang="de-DE" dirty="0">
                <a:solidFill>
                  <a:srgbClr val="000000"/>
                </a:solidFill>
                <a:latin typeface="Arial"/>
              </a:rPr>
              <a:t> </a:t>
            </a:r>
            <a:r>
              <a:rPr lang="de-DE" dirty="0" err="1">
                <a:solidFill>
                  <a:srgbClr val="000000"/>
                </a:solidFill>
                <a:latin typeface="Arial"/>
              </a:rPr>
              <a:t>accum</a:t>
            </a:r>
            <a:r>
              <a:rPr lang="de-DE" dirty="0">
                <a:solidFill>
                  <a:srgbClr val="000000"/>
                </a:solidFill>
                <a:latin typeface="Arial"/>
              </a:rPr>
              <a:t>, </a:t>
            </a:r>
            <a:r>
              <a:rPr lang="de-DE" dirty="0" err="1">
                <a:solidFill>
                  <a:srgbClr val="000000"/>
                </a:solidFill>
                <a:latin typeface="Arial"/>
              </a:rPr>
              <a:t>nimet</a:t>
            </a:r>
            <a:r>
              <a:rPr lang="de-DE" dirty="0">
                <a:solidFill>
                  <a:srgbClr val="000000"/>
                </a:solidFill>
                <a:latin typeface="Arial"/>
              </a:rPr>
              <a:t> </a:t>
            </a:r>
            <a:r>
              <a:rPr lang="de-DE" dirty="0" err="1">
                <a:solidFill>
                  <a:srgbClr val="000000"/>
                </a:solidFill>
                <a:latin typeface="Arial"/>
              </a:rPr>
              <a:t>officimi</a:t>
            </a:r>
            <a:r>
              <a:rPr lang="de-DE" dirty="0">
                <a:solidFill>
                  <a:srgbClr val="000000"/>
                </a:solidFill>
                <a:latin typeface="Arial"/>
              </a:rPr>
              <a:t>, </a:t>
            </a:r>
            <a:r>
              <a:rPr lang="de-DE" dirty="0" err="1">
                <a:solidFill>
                  <a:srgbClr val="000000"/>
                </a:solidFill>
                <a:latin typeface="Arial"/>
              </a:rPr>
              <a:t>conseque</a:t>
            </a:r>
            <a:r>
              <a:rPr lang="de-DE" dirty="0">
                <a:solidFill>
                  <a:srgbClr val="000000"/>
                </a:solidFill>
                <a:latin typeface="Arial"/>
              </a:rPr>
              <a:t> </a:t>
            </a:r>
            <a:r>
              <a:rPr lang="de-DE" dirty="0" err="1">
                <a:solidFill>
                  <a:srgbClr val="000000"/>
                </a:solidFill>
                <a:latin typeface="Arial"/>
              </a:rPr>
              <a:t>dit</a:t>
            </a:r>
            <a:r>
              <a:rPr lang="de-DE" dirty="0">
                <a:solidFill>
                  <a:srgbClr val="000000"/>
                </a:solidFill>
                <a:latin typeface="Arial"/>
              </a:rPr>
              <a:t> </a:t>
            </a:r>
            <a:r>
              <a:rPr lang="de-DE" dirty="0" err="1">
                <a:solidFill>
                  <a:srgbClr val="000000"/>
                </a:solidFill>
                <a:latin typeface="Arial"/>
              </a:rPr>
              <a:t>eum</a:t>
            </a:r>
            <a:r>
              <a:rPr lang="de-DE" dirty="0">
                <a:solidFill>
                  <a:srgbClr val="000000"/>
                </a:solidFill>
                <a:latin typeface="Arial"/>
              </a:rPr>
              <a:t> </a:t>
            </a:r>
            <a:r>
              <a:rPr lang="de-DE" dirty="0" err="1">
                <a:solidFill>
                  <a:srgbClr val="000000"/>
                </a:solidFill>
                <a:latin typeface="Arial"/>
              </a:rPr>
              <a:t>fuga</a:t>
            </a:r>
            <a:r>
              <a:rPr lang="de-DE" dirty="0">
                <a:solidFill>
                  <a:srgbClr val="000000"/>
                </a:solidFill>
                <a:latin typeface="Arial"/>
              </a:rPr>
              <a:t>. Nam, </a:t>
            </a:r>
            <a:r>
              <a:rPr lang="de-DE" dirty="0" err="1">
                <a:solidFill>
                  <a:srgbClr val="000000"/>
                </a:solidFill>
                <a:latin typeface="Arial"/>
              </a:rPr>
              <a:t>quibus</a:t>
            </a:r>
            <a:r>
              <a:rPr lang="de-DE" dirty="0">
                <a:solidFill>
                  <a:srgbClr val="000000"/>
                </a:solidFill>
                <a:latin typeface="Arial"/>
              </a:rPr>
              <a:t> </a:t>
            </a:r>
            <a:r>
              <a:rPr lang="de-DE" dirty="0" err="1">
                <a:solidFill>
                  <a:srgbClr val="000000"/>
                </a:solidFill>
                <a:latin typeface="Arial"/>
              </a:rPr>
              <a:t>moloraectius</a:t>
            </a:r>
            <a:r>
              <a:rPr lang="de-DE" dirty="0">
                <a:solidFill>
                  <a:srgbClr val="000000"/>
                </a:solidFill>
                <a:latin typeface="Arial"/>
              </a:rPr>
              <a:t> </a:t>
            </a:r>
            <a:r>
              <a:rPr lang="de-DE" dirty="0" err="1">
                <a:solidFill>
                  <a:srgbClr val="000000"/>
                </a:solidFill>
                <a:latin typeface="Arial"/>
              </a:rPr>
              <a:t>illabor</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laborrum</a:t>
            </a:r>
            <a:r>
              <a:rPr lang="de-DE" dirty="0">
                <a:solidFill>
                  <a:srgbClr val="000000"/>
                </a:solidFill>
                <a:latin typeface="Arial"/>
              </a:rPr>
              <a:t> </a:t>
            </a:r>
            <a:r>
              <a:rPr lang="de-DE" dirty="0" err="1">
                <a:solidFill>
                  <a:srgbClr val="000000"/>
                </a:solidFill>
                <a:latin typeface="Arial"/>
              </a:rPr>
              <a:t>inveliquia</a:t>
            </a:r>
            <a:r>
              <a:rPr lang="de-DE" dirty="0">
                <a:solidFill>
                  <a:srgbClr val="000000"/>
                </a:solidFill>
                <a:latin typeface="Arial"/>
              </a:rPr>
              <a:t> </a:t>
            </a:r>
            <a:r>
              <a:rPr lang="de-DE" dirty="0" err="1">
                <a:solidFill>
                  <a:srgbClr val="000000"/>
                </a:solidFill>
                <a:latin typeface="Arial"/>
              </a:rPr>
              <a:t>sequias</a:t>
            </a:r>
            <a:r>
              <a:rPr lang="de-DE" dirty="0">
                <a:solidFill>
                  <a:srgbClr val="000000"/>
                </a:solidFill>
                <a:latin typeface="Arial"/>
              </a:rPr>
              <a:t> </a:t>
            </a:r>
            <a:r>
              <a:rPr lang="de-DE" dirty="0" err="1">
                <a:solidFill>
                  <a:srgbClr val="000000"/>
                </a:solidFill>
                <a:latin typeface="Arial"/>
              </a:rPr>
              <a:t>qui</a:t>
            </a:r>
            <a:r>
              <a:rPr lang="de-DE" dirty="0">
                <a:solidFill>
                  <a:srgbClr val="000000"/>
                </a:solidFill>
                <a:latin typeface="Arial"/>
              </a:rPr>
              <a:t> </a:t>
            </a:r>
            <a:r>
              <a:rPr lang="de-DE" dirty="0" err="1">
                <a:solidFill>
                  <a:srgbClr val="000000"/>
                </a:solidFill>
                <a:latin typeface="Arial"/>
              </a:rPr>
              <a:t>dolupta</a:t>
            </a:r>
            <a:r>
              <a:rPr lang="de-DE" dirty="0">
                <a:solidFill>
                  <a:srgbClr val="000000"/>
                </a:solidFill>
                <a:latin typeface="Arial"/>
              </a:rPr>
              <a:t> </a:t>
            </a:r>
            <a:r>
              <a:rPr lang="de-DE" dirty="0" err="1">
                <a:solidFill>
                  <a:srgbClr val="000000"/>
                </a:solidFill>
                <a:latin typeface="Arial"/>
              </a:rPr>
              <a:t>spedis</a:t>
            </a:r>
            <a:r>
              <a:rPr lang="de-DE" dirty="0">
                <a:solidFill>
                  <a:srgbClr val="000000"/>
                </a:solidFill>
                <a:latin typeface="Arial"/>
              </a:rPr>
              <a:t> </a:t>
            </a:r>
            <a:r>
              <a:rPr lang="de-DE" dirty="0" err="1">
                <a:solidFill>
                  <a:srgbClr val="000000"/>
                </a:solidFill>
                <a:latin typeface="Arial"/>
              </a:rPr>
              <a:t>moluptias</a:t>
            </a:r>
            <a:r>
              <a:rPr lang="de-DE" dirty="0">
                <a:solidFill>
                  <a:srgbClr val="000000"/>
                </a:solidFill>
                <a:latin typeface="Arial"/>
              </a:rPr>
              <a:t> </a:t>
            </a:r>
            <a:r>
              <a:rPr lang="de-DE" dirty="0" err="1">
                <a:solidFill>
                  <a:srgbClr val="000000"/>
                </a:solidFill>
                <a:latin typeface="Arial"/>
              </a:rPr>
              <a:t>adia</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ped</a:t>
            </a:r>
            <a:r>
              <a:rPr lang="de-DE" dirty="0">
                <a:solidFill>
                  <a:srgbClr val="000000"/>
                </a:solidFill>
                <a:latin typeface="Arial"/>
              </a:rPr>
              <a:t> </a:t>
            </a:r>
            <a:r>
              <a:rPr lang="de-DE" dirty="0" err="1">
                <a:solidFill>
                  <a:srgbClr val="000000"/>
                </a:solidFill>
                <a:latin typeface="Arial"/>
              </a:rPr>
              <a:t>quis</a:t>
            </a:r>
            <a:r>
              <a:rPr lang="de-DE" dirty="0">
                <a:solidFill>
                  <a:srgbClr val="000000"/>
                </a:solidFill>
                <a:latin typeface="Arial"/>
              </a:rPr>
              <a:t> </a:t>
            </a:r>
            <a:r>
              <a:rPr lang="de-DE" dirty="0" err="1">
                <a:solidFill>
                  <a:srgbClr val="000000"/>
                </a:solidFill>
                <a:latin typeface="Arial"/>
              </a:rPr>
              <a:t>acest</a:t>
            </a:r>
            <a:r>
              <a:rPr lang="de-DE" dirty="0">
                <a:solidFill>
                  <a:srgbClr val="000000"/>
                </a:solidFill>
                <a:latin typeface="Arial"/>
              </a:rPr>
              <a:t> </a:t>
            </a:r>
            <a:r>
              <a:rPr lang="de-DE" dirty="0" err="1">
                <a:solidFill>
                  <a:srgbClr val="000000"/>
                </a:solidFill>
                <a:latin typeface="Arial"/>
              </a:rPr>
              <a:t>audae</a:t>
            </a:r>
            <a:r>
              <a:rPr lang="de-DE" dirty="0">
                <a:solidFill>
                  <a:srgbClr val="000000"/>
                </a:solidFill>
                <a:latin typeface="Arial"/>
              </a:rPr>
              <a:t> </a:t>
            </a:r>
            <a:r>
              <a:rPr lang="de-DE" dirty="0" err="1">
                <a:solidFill>
                  <a:srgbClr val="000000"/>
                </a:solidFill>
                <a:latin typeface="Arial"/>
              </a:rPr>
              <a:t>pernatum</a:t>
            </a:r>
            <a:r>
              <a:rPr lang="de-DE" dirty="0">
                <a:solidFill>
                  <a:srgbClr val="000000"/>
                </a:solidFill>
                <a:latin typeface="Arial"/>
              </a:rPr>
              <a:t> ius </a:t>
            </a:r>
            <a:r>
              <a:rPr lang="de-DE" dirty="0" err="1">
                <a:solidFill>
                  <a:srgbClr val="000000"/>
                </a:solidFill>
                <a:latin typeface="Arial"/>
              </a:rPr>
              <a:t>volut</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ad </a:t>
            </a:r>
            <a:r>
              <a:rPr lang="de-DE" dirty="0" err="1">
                <a:solidFill>
                  <a:srgbClr val="000000"/>
                </a:solidFill>
                <a:latin typeface="Arial"/>
              </a:rPr>
              <a:t>est</a:t>
            </a:r>
            <a:r>
              <a:rPr lang="de-DE" dirty="0">
                <a:solidFill>
                  <a:srgbClr val="000000"/>
                </a:solidFill>
                <a:latin typeface="Arial"/>
              </a:rPr>
              <a:t>, </a:t>
            </a:r>
            <a:r>
              <a:rPr lang="de-DE" dirty="0" err="1">
                <a:solidFill>
                  <a:srgbClr val="000000"/>
                </a:solidFill>
                <a:latin typeface="Arial"/>
              </a:rPr>
              <a:t>sit</a:t>
            </a:r>
            <a:r>
              <a:rPr lang="de-DE" dirty="0">
                <a:solidFill>
                  <a:srgbClr val="000000"/>
                </a:solidFill>
                <a:latin typeface="Arial"/>
              </a:rPr>
              <a:t> et </a:t>
            </a:r>
            <a:r>
              <a:rPr lang="de-DE" dirty="0" err="1">
                <a:solidFill>
                  <a:srgbClr val="000000"/>
                </a:solidFill>
                <a:latin typeface="Arial"/>
              </a:rPr>
              <a:t>volo</a:t>
            </a:r>
            <a:r>
              <a:rPr lang="de-DE" dirty="0">
                <a:solidFill>
                  <a:srgbClr val="000000"/>
                </a:solidFill>
                <a:latin typeface="Arial"/>
              </a:rPr>
              <a:t> </a:t>
            </a:r>
            <a:r>
              <a:rPr lang="de-DE" dirty="0" err="1">
                <a:solidFill>
                  <a:srgbClr val="000000"/>
                </a:solidFill>
                <a:latin typeface="Arial"/>
              </a:rPr>
              <a:t>verovid</a:t>
            </a:r>
            <a:r>
              <a:rPr lang="de-DE" dirty="0">
                <a:solidFill>
                  <a:srgbClr val="000000"/>
                </a:solidFill>
                <a:latin typeface="Arial"/>
              </a:rPr>
              <a:t> </a:t>
            </a:r>
            <a:r>
              <a:rPr lang="de-DE" dirty="0" err="1">
                <a:solidFill>
                  <a:srgbClr val="000000"/>
                </a:solidFill>
                <a:latin typeface="Arial"/>
              </a:rPr>
              <a:t>unturitatet</a:t>
            </a:r>
            <a:r>
              <a:rPr lang="de-DE" dirty="0">
                <a:solidFill>
                  <a:srgbClr val="000000"/>
                </a:solidFill>
                <a:latin typeface="Arial"/>
              </a:rPr>
              <a:t> </a:t>
            </a:r>
            <a:r>
              <a:rPr lang="de-DE" dirty="0" err="1">
                <a:solidFill>
                  <a:srgbClr val="000000"/>
                </a:solidFill>
                <a:latin typeface="Arial"/>
              </a:rPr>
              <a:t>adiorehendi</a:t>
            </a:r>
            <a:r>
              <a:rPr lang="de-DE" dirty="0">
                <a:solidFill>
                  <a:srgbClr val="000000"/>
                </a:solidFill>
                <a:latin typeface="Arial"/>
              </a:rPr>
              <a:t> </a:t>
            </a:r>
            <a:r>
              <a:rPr lang="de-DE" dirty="0" err="1">
                <a:solidFill>
                  <a:srgbClr val="000000"/>
                </a:solidFill>
                <a:latin typeface="Arial"/>
              </a:rPr>
              <a:t>blabor</a:t>
            </a:r>
            <a:r>
              <a:rPr lang="de-DE" dirty="0">
                <a:solidFill>
                  <a:srgbClr val="000000"/>
                </a:solidFill>
                <a:latin typeface="Arial"/>
              </a:rPr>
              <a:t> </a:t>
            </a:r>
            <a:r>
              <a:rPr lang="de-DE" dirty="0" err="1">
                <a:solidFill>
                  <a:srgbClr val="000000"/>
                </a:solidFill>
                <a:latin typeface="Arial"/>
              </a:rPr>
              <a:t>aciur</a:t>
            </a:r>
            <a:r>
              <a:rPr lang="de-DE" dirty="0">
                <a:solidFill>
                  <a:srgbClr val="000000"/>
                </a:solidFill>
                <a:latin typeface="Arial"/>
              </a:rPr>
              <a:t>? </a:t>
            </a:r>
            <a:r>
              <a:rPr lang="de-DE" dirty="0" err="1">
                <a:solidFill>
                  <a:srgbClr val="000000"/>
                </a:solidFill>
                <a:latin typeface="Arial"/>
              </a:rPr>
              <a:t>Quis</a:t>
            </a:r>
            <a:r>
              <a:rPr lang="de-DE" dirty="0">
                <a:solidFill>
                  <a:srgbClr val="000000"/>
                </a:solidFill>
                <a:latin typeface="Arial"/>
              </a:rPr>
              <a:t> </a:t>
            </a:r>
            <a:r>
              <a:rPr lang="de-DE" dirty="0" err="1">
                <a:solidFill>
                  <a:srgbClr val="000000"/>
                </a:solidFill>
                <a:latin typeface="Arial"/>
              </a:rPr>
              <a:t>resciuntem</a:t>
            </a:r>
            <a:r>
              <a:rPr lang="de-DE" dirty="0">
                <a:solidFill>
                  <a:srgbClr val="000000"/>
                </a:solidFill>
                <a:latin typeface="Arial"/>
              </a:rPr>
              <a:t> </a:t>
            </a:r>
            <a:r>
              <a:rPr lang="de-DE" dirty="0" err="1">
                <a:solidFill>
                  <a:srgbClr val="000000"/>
                </a:solidFill>
                <a:latin typeface="Arial"/>
              </a:rPr>
              <a:t>nus</a:t>
            </a:r>
            <a:r>
              <a:rPr lang="de-DE" dirty="0">
                <a:solidFill>
                  <a:srgbClr val="000000"/>
                </a:solidFill>
                <a:latin typeface="Arial"/>
              </a:rPr>
              <a:t> </a:t>
            </a:r>
            <a:r>
              <a:rPr lang="de-DE" dirty="0" err="1">
                <a:solidFill>
                  <a:srgbClr val="000000"/>
                </a:solidFill>
                <a:latin typeface="Arial"/>
              </a:rPr>
              <a:t>imendendae</a:t>
            </a:r>
            <a:r>
              <a:rPr lang="de-DE" dirty="0">
                <a:solidFill>
                  <a:srgbClr val="000000"/>
                </a:solidFill>
                <a:latin typeface="Arial"/>
              </a:rPr>
              <a:t> </a:t>
            </a:r>
            <a:r>
              <a:rPr lang="de-DE" dirty="0" err="1">
                <a:solidFill>
                  <a:srgbClr val="000000"/>
                </a:solidFill>
                <a:latin typeface="Arial"/>
              </a:rPr>
              <a:t>verum</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dem. Ro </a:t>
            </a:r>
            <a:r>
              <a:rPr lang="de-DE" dirty="0" err="1">
                <a:solidFill>
                  <a:srgbClr val="000000"/>
                </a:solidFill>
                <a:latin typeface="Arial"/>
              </a:rPr>
              <a:t>que</a:t>
            </a:r>
            <a:r>
              <a:rPr lang="de-DE" dirty="0">
                <a:solidFill>
                  <a:srgbClr val="000000"/>
                </a:solidFill>
                <a:latin typeface="Arial"/>
              </a:rPr>
              <a:t> </a:t>
            </a:r>
            <a:r>
              <a:rPr lang="de-DE" dirty="0" err="1">
                <a:solidFill>
                  <a:srgbClr val="000000"/>
                </a:solidFill>
                <a:latin typeface="Arial"/>
              </a:rPr>
              <a:t>nonsequ</a:t>
            </a:r>
            <a:r>
              <a:rPr lang="de-DE" dirty="0">
                <a:solidFill>
                  <a:srgbClr val="000000"/>
                </a:solidFill>
                <a:latin typeface="Arial"/>
              </a:rPr>
              <a:t> </a:t>
            </a:r>
            <a:r>
              <a:rPr lang="de-DE" dirty="0" err="1">
                <a:solidFill>
                  <a:srgbClr val="000000"/>
                </a:solidFill>
                <a:latin typeface="Arial"/>
              </a:rPr>
              <a:t>atiorro</a:t>
            </a:r>
            <a:r>
              <a:rPr lang="de-DE" dirty="0">
                <a:solidFill>
                  <a:srgbClr val="000000"/>
                </a:solidFill>
                <a:latin typeface="Arial"/>
              </a:rPr>
              <a:t> </a:t>
            </a:r>
            <a:r>
              <a:rPr lang="de-DE" dirty="0" err="1">
                <a:solidFill>
                  <a:srgbClr val="000000"/>
                </a:solidFill>
                <a:latin typeface="Arial"/>
              </a:rPr>
              <a:t>el</a:t>
            </a:r>
            <a:r>
              <a:rPr lang="de-DE" dirty="0">
                <a:solidFill>
                  <a:srgbClr val="000000"/>
                </a:solidFill>
                <a:latin typeface="Arial"/>
              </a:rPr>
              <a:t> in </a:t>
            </a:r>
            <a:r>
              <a:rPr lang="de-DE" dirty="0" err="1">
                <a:solidFill>
                  <a:srgbClr val="000000"/>
                </a:solidFill>
                <a:latin typeface="Arial"/>
              </a:rPr>
              <a:t>nihiliquis</a:t>
            </a:r>
            <a:r>
              <a:rPr lang="de-DE" dirty="0">
                <a:solidFill>
                  <a:srgbClr val="000000"/>
                </a:solidFill>
                <a:latin typeface="Arial"/>
              </a:rPr>
              <a:t> </a:t>
            </a:r>
            <a:r>
              <a:rPr lang="de-DE" dirty="0" err="1">
                <a:solidFill>
                  <a:srgbClr val="000000"/>
                </a:solidFill>
                <a:latin typeface="Arial"/>
              </a:rPr>
              <a:t>volorporro</a:t>
            </a:r>
            <a:r>
              <a:rPr lang="de-DE" dirty="0">
                <a:solidFill>
                  <a:srgbClr val="000000"/>
                </a:solidFill>
                <a:latin typeface="Arial"/>
              </a:rPr>
              <a:t> </a:t>
            </a:r>
            <a:r>
              <a:rPr lang="de-DE" dirty="0" err="1">
                <a:solidFill>
                  <a:srgbClr val="000000"/>
                </a:solidFill>
                <a:latin typeface="Arial"/>
              </a:rPr>
              <a:t>is</a:t>
            </a:r>
            <a:r>
              <a:rPr lang="de-DE" dirty="0">
                <a:solidFill>
                  <a:srgbClr val="000000"/>
                </a:solidFill>
                <a:latin typeface="Arial"/>
              </a:rPr>
              <a:t> </a:t>
            </a:r>
            <a:r>
              <a:rPr lang="de-DE" dirty="0" err="1">
                <a:solidFill>
                  <a:srgbClr val="000000"/>
                </a:solidFill>
                <a:latin typeface="Arial"/>
              </a:rPr>
              <a:t>istiusdaecto</a:t>
            </a:r>
            <a:r>
              <a:rPr lang="de-DE" dirty="0">
                <a:solidFill>
                  <a:srgbClr val="000000"/>
                </a:solidFill>
                <a:latin typeface="Arial"/>
              </a:rPr>
              <a:t> </a:t>
            </a:r>
            <a:r>
              <a:rPr lang="de-DE" dirty="0" err="1">
                <a:solidFill>
                  <a:srgbClr val="000000"/>
                </a:solidFill>
                <a:latin typeface="Arial"/>
              </a:rPr>
              <a:t>tem</a:t>
            </a:r>
            <a:r>
              <a:rPr lang="de-DE" dirty="0">
                <a:solidFill>
                  <a:srgbClr val="000000"/>
                </a:solidFill>
                <a:latin typeface="Arial"/>
              </a:rPr>
              <a:t> </a:t>
            </a:r>
            <a:r>
              <a:rPr lang="de-DE" dirty="0" err="1">
                <a:solidFill>
                  <a:srgbClr val="000000"/>
                </a:solidFill>
                <a:latin typeface="Arial"/>
              </a:rPr>
              <a:t>recae</a:t>
            </a:r>
            <a:r>
              <a:rPr lang="de-DE" dirty="0">
                <a:solidFill>
                  <a:srgbClr val="000000"/>
                </a:solidFill>
                <a:latin typeface="Arial"/>
              </a:rPr>
              <a:t> mi, si </a:t>
            </a:r>
            <a:r>
              <a:rPr lang="de-DE" dirty="0" err="1">
                <a:solidFill>
                  <a:srgbClr val="000000"/>
                </a:solidFill>
                <a:latin typeface="Arial"/>
              </a:rPr>
              <a:t>voluptat</a:t>
            </a:r>
            <a:r>
              <a:rPr lang="de-DE" dirty="0">
                <a:solidFill>
                  <a:srgbClr val="000000"/>
                </a:solidFill>
                <a:latin typeface="Arial"/>
              </a:rPr>
              <a:t>.</a:t>
            </a:r>
          </a:p>
          <a:p>
            <a:r>
              <a:rPr lang="de-DE" dirty="0" err="1">
                <a:solidFill>
                  <a:srgbClr val="000000"/>
                </a:solidFill>
                <a:latin typeface="Arial"/>
              </a:rPr>
              <a:t>Cae</a:t>
            </a:r>
            <a:r>
              <a:rPr lang="de-DE" dirty="0">
                <a:solidFill>
                  <a:srgbClr val="000000"/>
                </a:solidFill>
                <a:latin typeface="Arial"/>
              </a:rPr>
              <a:t> et </a:t>
            </a:r>
            <a:r>
              <a:rPr lang="de-DE" dirty="0" err="1">
                <a:solidFill>
                  <a:srgbClr val="000000"/>
                </a:solidFill>
                <a:latin typeface="Arial"/>
              </a:rPr>
              <a:t>autem</a:t>
            </a:r>
            <a:r>
              <a:rPr lang="de-DE" dirty="0">
                <a:solidFill>
                  <a:srgbClr val="000000"/>
                </a:solidFill>
                <a:latin typeface="Arial"/>
              </a:rPr>
              <a:t> at </a:t>
            </a:r>
            <a:r>
              <a:rPr lang="de-DE" dirty="0" err="1">
                <a:solidFill>
                  <a:srgbClr val="000000"/>
                </a:solidFill>
                <a:latin typeface="Arial"/>
              </a:rPr>
              <a:t>que</a:t>
            </a:r>
            <a:r>
              <a:rPr lang="de-DE" dirty="0">
                <a:solidFill>
                  <a:srgbClr val="000000"/>
                </a:solidFill>
                <a:latin typeface="Arial"/>
              </a:rPr>
              <a:t> </a:t>
            </a:r>
            <a:r>
              <a:rPr lang="de-DE" dirty="0" err="1">
                <a:solidFill>
                  <a:srgbClr val="000000"/>
                </a:solidFill>
                <a:latin typeface="Arial"/>
              </a:rPr>
              <a:t>reped</a:t>
            </a:r>
            <a:r>
              <a:rPr lang="de-DE" dirty="0">
                <a:solidFill>
                  <a:srgbClr val="000000"/>
                </a:solidFill>
                <a:latin typeface="Arial"/>
              </a:rPr>
              <a:t> </a:t>
            </a:r>
            <a:r>
              <a:rPr lang="de-DE" dirty="0" err="1">
                <a:solidFill>
                  <a:srgbClr val="000000"/>
                </a:solidFill>
                <a:latin typeface="Arial"/>
              </a:rPr>
              <a:t>quasinc</a:t>
            </a:r>
            <a:r>
              <a:rPr lang="de-DE" dirty="0">
                <a:solidFill>
                  <a:srgbClr val="000000"/>
                </a:solidFill>
                <a:latin typeface="Arial"/>
              </a:rPr>
              <a:t> </a:t>
            </a:r>
            <a:r>
              <a:rPr lang="de-DE" dirty="0" err="1">
                <a:solidFill>
                  <a:srgbClr val="000000"/>
                </a:solidFill>
                <a:latin typeface="Arial"/>
              </a:rPr>
              <a:t>ipitio</a:t>
            </a:r>
            <a:r>
              <a:rPr lang="de-DE" dirty="0">
                <a:solidFill>
                  <a:srgbClr val="000000"/>
                </a:solidFill>
                <a:latin typeface="Arial"/>
              </a:rPr>
              <a:t>. </a:t>
            </a:r>
            <a:r>
              <a:rPr lang="de-DE" dirty="0" err="1">
                <a:solidFill>
                  <a:srgbClr val="000000"/>
                </a:solidFill>
                <a:latin typeface="Arial"/>
              </a:rPr>
              <a:t>Ariscipsamus</a:t>
            </a:r>
            <a:r>
              <a:rPr lang="de-DE" dirty="0">
                <a:solidFill>
                  <a:srgbClr val="000000"/>
                </a:solidFill>
                <a:latin typeface="Arial"/>
              </a:rPr>
              <a:t> </a:t>
            </a:r>
            <a:r>
              <a:rPr lang="de-DE" dirty="0" err="1">
                <a:solidFill>
                  <a:srgbClr val="000000"/>
                </a:solidFill>
                <a:latin typeface="Arial"/>
              </a:rPr>
              <a:t>volorec</a:t>
            </a:r>
            <a:r>
              <a:rPr lang="de-DE" dirty="0">
                <a:solidFill>
                  <a:srgbClr val="000000"/>
                </a:solidFill>
                <a:latin typeface="Arial"/>
              </a:rPr>
              <a:t> </a:t>
            </a:r>
            <a:r>
              <a:rPr lang="de-DE" dirty="0" err="1">
                <a:solidFill>
                  <a:srgbClr val="000000"/>
                </a:solidFill>
                <a:latin typeface="Arial"/>
              </a:rPr>
              <a:t>tionse</a:t>
            </a:r>
            <a:r>
              <a:rPr lang="de-DE" dirty="0">
                <a:solidFill>
                  <a:srgbClr val="000000"/>
                </a:solidFill>
                <a:latin typeface="Arial"/>
              </a:rPr>
              <a:t> </a:t>
            </a:r>
            <a:r>
              <a:rPr lang="de-DE" dirty="0" err="1">
                <a:solidFill>
                  <a:srgbClr val="000000"/>
                </a:solidFill>
                <a:latin typeface="Arial"/>
              </a:rPr>
              <a:t>perum</a:t>
            </a:r>
            <a:r>
              <a:rPr lang="de-DE" dirty="0">
                <a:solidFill>
                  <a:srgbClr val="000000"/>
                </a:solidFill>
                <a:latin typeface="Arial"/>
              </a:rPr>
              <a:t> </a:t>
            </a:r>
            <a:r>
              <a:rPr lang="de-DE" dirty="0" err="1">
                <a:solidFill>
                  <a:srgbClr val="000000"/>
                </a:solidFill>
                <a:latin typeface="Arial"/>
              </a:rPr>
              <a:t>volorunt</a:t>
            </a:r>
            <a:r>
              <a:rPr lang="de-DE" dirty="0">
                <a:solidFill>
                  <a:srgbClr val="000000"/>
                </a:solidFill>
                <a:latin typeface="Arial"/>
              </a:rPr>
              <a:t>.</a:t>
            </a:r>
          </a:p>
          <a:p>
            <a:r>
              <a:rPr lang="de-DE" dirty="0">
                <a:solidFill>
                  <a:srgbClr val="000000"/>
                </a:solidFill>
                <a:latin typeface="Arial"/>
              </a:rPr>
              <a:t>Equi </a:t>
            </a:r>
            <a:r>
              <a:rPr lang="de-DE" dirty="0" err="1">
                <a:solidFill>
                  <a:srgbClr val="000000"/>
                </a:solidFill>
                <a:latin typeface="Arial"/>
              </a:rPr>
              <a:t>repellab</a:t>
            </a:r>
            <a:r>
              <a:rPr lang="de-DE" dirty="0">
                <a:solidFill>
                  <a:srgbClr val="000000"/>
                </a:solidFill>
                <a:latin typeface="Arial"/>
              </a:rPr>
              <a:t> </a:t>
            </a:r>
            <a:r>
              <a:rPr lang="de-DE" dirty="0" err="1">
                <a:solidFill>
                  <a:srgbClr val="000000"/>
                </a:solidFill>
                <a:latin typeface="Arial"/>
              </a:rPr>
              <a:t>iumet</a:t>
            </a:r>
            <a:r>
              <a:rPr lang="de-DE" dirty="0">
                <a:solidFill>
                  <a:srgbClr val="000000"/>
                </a:solidFill>
                <a:latin typeface="Arial"/>
              </a:rPr>
              <a:t>, </a:t>
            </a:r>
            <a:r>
              <a:rPr lang="de-DE" dirty="0" err="1">
                <a:solidFill>
                  <a:srgbClr val="000000"/>
                </a:solidFill>
                <a:latin typeface="Arial"/>
              </a:rPr>
              <a:t>nusapit</a:t>
            </a:r>
            <a:r>
              <a:rPr lang="de-DE" dirty="0">
                <a:solidFill>
                  <a:srgbClr val="000000"/>
                </a:solidFill>
                <a:latin typeface="Arial"/>
              </a:rPr>
              <a:t> </a:t>
            </a:r>
            <a:r>
              <a:rPr lang="de-DE" dirty="0" err="1">
                <a:solidFill>
                  <a:srgbClr val="000000"/>
                </a:solidFill>
                <a:latin typeface="Arial"/>
              </a:rPr>
              <a:t>optatatus</a:t>
            </a:r>
            <a:r>
              <a:rPr lang="de-DE" dirty="0">
                <a:solidFill>
                  <a:srgbClr val="000000"/>
                </a:solidFill>
                <a:latin typeface="Arial"/>
              </a:rPr>
              <a:t> </a:t>
            </a:r>
            <a:r>
              <a:rPr lang="de-DE" dirty="0" err="1">
                <a:solidFill>
                  <a:srgbClr val="000000"/>
                </a:solidFill>
                <a:latin typeface="Arial"/>
              </a:rPr>
              <a:t>repudita</a:t>
            </a:r>
            <a:r>
              <a:rPr lang="de-DE" dirty="0">
                <a:solidFill>
                  <a:srgbClr val="000000"/>
                </a:solidFill>
                <a:latin typeface="Arial"/>
              </a:rPr>
              <a:t> </a:t>
            </a:r>
            <a:r>
              <a:rPr lang="de-DE" dirty="0" err="1">
                <a:solidFill>
                  <a:srgbClr val="000000"/>
                </a:solidFill>
                <a:latin typeface="Arial"/>
              </a:rPr>
              <a:t>nonet</a:t>
            </a:r>
            <a:r>
              <a:rPr lang="de-DE" dirty="0">
                <a:solidFill>
                  <a:srgbClr val="000000"/>
                </a:solidFill>
                <a:latin typeface="Arial"/>
              </a:rPr>
              <a:t> </a:t>
            </a:r>
            <a:r>
              <a:rPr lang="de-DE" dirty="0" err="1">
                <a:solidFill>
                  <a:srgbClr val="000000"/>
                </a:solidFill>
                <a:latin typeface="Arial"/>
              </a:rPr>
              <a:t>litius</a:t>
            </a:r>
            <a:r>
              <a:rPr lang="de-DE" dirty="0">
                <a:solidFill>
                  <a:srgbClr val="000000"/>
                </a:solidFill>
                <a:latin typeface="Arial"/>
              </a:rPr>
              <a:t> </a:t>
            </a:r>
            <a:r>
              <a:rPr lang="de-DE" dirty="0" err="1">
                <a:solidFill>
                  <a:srgbClr val="000000"/>
                </a:solidFill>
                <a:latin typeface="Arial"/>
              </a:rPr>
              <a:t>abor</a:t>
            </a:r>
            <a:r>
              <a:rPr lang="de-DE" dirty="0">
                <a:solidFill>
                  <a:srgbClr val="000000"/>
                </a:solidFill>
                <a:latin typeface="Arial"/>
              </a:rPr>
              <a:t> </a:t>
            </a:r>
            <a:r>
              <a:rPr lang="de-DE" dirty="0" err="1">
                <a:solidFill>
                  <a:srgbClr val="000000"/>
                </a:solidFill>
                <a:latin typeface="Arial"/>
              </a:rPr>
              <a:t>as</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quissimus</a:t>
            </a:r>
            <a:r>
              <a:rPr lang="de-DE" dirty="0">
                <a:solidFill>
                  <a:srgbClr val="000000"/>
                </a:solidFill>
                <a:latin typeface="Arial"/>
              </a:rPr>
              <a:t> </a:t>
            </a:r>
            <a:r>
              <a:rPr lang="de-DE" dirty="0" err="1">
                <a:solidFill>
                  <a:srgbClr val="000000"/>
                </a:solidFill>
                <a:latin typeface="Arial"/>
              </a:rPr>
              <a:t>eiume</a:t>
            </a:r>
            <a:r>
              <a:rPr lang="de-DE" dirty="0">
                <a:solidFill>
                  <a:srgbClr val="000000"/>
                </a:solidFill>
                <a:latin typeface="Arial"/>
              </a:rPr>
              <a:t> </a:t>
            </a:r>
            <a:r>
              <a:rPr lang="de-DE" dirty="0" err="1">
                <a:solidFill>
                  <a:srgbClr val="000000"/>
                </a:solidFill>
                <a:latin typeface="Arial"/>
              </a:rPr>
              <a:t>vernam</a:t>
            </a:r>
            <a:r>
              <a:rPr lang="de-DE" dirty="0">
                <a:solidFill>
                  <a:srgbClr val="000000"/>
                </a:solidFill>
                <a:latin typeface="Arial"/>
              </a:rPr>
              <a:t> </a:t>
            </a:r>
            <a:r>
              <a:rPr lang="de-DE" dirty="0" err="1">
                <a:solidFill>
                  <a:srgbClr val="000000"/>
                </a:solidFill>
                <a:latin typeface="Arial"/>
              </a:rPr>
              <a:t>sincturion</a:t>
            </a:r>
            <a:r>
              <a:rPr lang="de-DE" dirty="0">
                <a:solidFill>
                  <a:srgbClr val="000000"/>
                </a:solidFill>
                <a:latin typeface="Arial"/>
              </a:rPr>
              <a:t> </a:t>
            </a:r>
            <a:r>
              <a:rPr lang="de-DE" dirty="0" err="1">
                <a:solidFill>
                  <a:srgbClr val="000000"/>
                </a:solidFill>
                <a:latin typeface="Arial"/>
              </a:rPr>
              <a:t>nese</a:t>
            </a:r>
            <a:r>
              <a:rPr lang="de-DE" dirty="0">
                <a:solidFill>
                  <a:srgbClr val="000000"/>
                </a:solidFill>
                <a:latin typeface="Arial"/>
              </a:rPr>
              <a:t> </a:t>
            </a:r>
            <a:r>
              <a:rPr lang="de-DE" dirty="0" err="1">
                <a:solidFill>
                  <a:srgbClr val="000000"/>
                </a:solidFill>
                <a:latin typeface="Arial"/>
              </a:rPr>
              <a:t>poreptis</a:t>
            </a:r>
            <a:r>
              <a:rPr lang="de-DE" dirty="0">
                <a:solidFill>
                  <a:srgbClr val="000000"/>
                </a:solidFill>
                <a:latin typeface="Arial"/>
              </a:rPr>
              <a:t> </a:t>
            </a:r>
            <a:r>
              <a:rPr lang="de-DE" dirty="0" err="1">
                <a:solidFill>
                  <a:srgbClr val="000000"/>
                </a:solidFill>
                <a:latin typeface="Arial"/>
              </a:rPr>
              <a:t>rehenditat</a:t>
            </a:r>
            <a:r>
              <a:rPr lang="de-DE" dirty="0">
                <a:solidFill>
                  <a:srgbClr val="000000"/>
                </a:solidFill>
                <a:latin typeface="Arial"/>
              </a:rPr>
              <a:t>.</a:t>
            </a:r>
          </a:p>
          <a:p>
            <a:r>
              <a:rPr lang="de-DE" dirty="0" err="1">
                <a:solidFill>
                  <a:srgbClr val="000000"/>
                </a:solidFill>
                <a:latin typeface="Arial"/>
              </a:rPr>
              <a:t>Consequo</a:t>
            </a:r>
            <a:r>
              <a:rPr lang="de-DE" dirty="0">
                <a:solidFill>
                  <a:srgbClr val="000000"/>
                </a:solidFill>
                <a:latin typeface="Arial"/>
              </a:rPr>
              <a:t> </a:t>
            </a:r>
            <a:r>
              <a:rPr lang="de-DE" dirty="0" err="1">
                <a:solidFill>
                  <a:srgbClr val="000000"/>
                </a:solidFill>
                <a:latin typeface="Arial"/>
              </a:rPr>
              <a:t>etur</a:t>
            </a:r>
            <a:r>
              <a:rPr lang="de-DE" dirty="0">
                <a:solidFill>
                  <a:srgbClr val="000000"/>
                </a:solidFill>
                <a:latin typeface="Arial"/>
              </a:rPr>
              <a:t>? </a:t>
            </a:r>
            <a:r>
              <a:rPr lang="de-DE" dirty="0" err="1">
                <a:solidFill>
                  <a:srgbClr val="000000"/>
                </a:solidFill>
                <a:latin typeface="Arial"/>
              </a:rPr>
              <a:t>Quiam</a:t>
            </a:r>
            <a:r>
              <a:rPr lang="de-DE" dirty="0">
                <a:solidFill>
                  <a:srgbClr val="000000"/>
                </a:solidFill>
                <a:latin typeface="Arial"/>
              </a:rPr>
              <a:t> et </a:t>
            </a:r>
            <a:r>
              <a:rPr lang="de-DE" dirty="0" err="1">
                <a:solidFill>
                  <a:srgbClr val="000000"/>
                </a:solidFill>
                <a:latin typeface="Arial"/>
              </a:rPr>
              <a:t>erioratur</a:t>
            </a:r>
            <a:r>
              <a:rPr lang="de-DE" dirty="0">
                <a:solidFill>
                  <a:srgbClr val="000000"/>
                </a:solidFill>
                <a:latin typeface="Arial"/>
              </a:rPr>
              <a:t>?</a:t>
            </a:r>
          </a:p>
          <a:p>
            <a:r>
              <a:rPr lang="en-GB" b="1" dirty="0" err="1">
                <a:solidFill>
                  <a:srgbClr val="92D050"/>
                </a:solidFill>
              </a:rPr>
              <a:t>Dr.</a:t>
            </a:r>
            <a:r>
              <a:rPr lang="en-GB" b="1" dirty="0">
                <a:solidFill>
                  <a:srgbClr val="92D050"/>
                </a:solidFill>
              </a:rPr>
              <a:t> Marlene </a:t>
            </a:r>
            <a:r>
              <a:rPr lang="en-GB" b="1" dirty="0" err="1">
                <a:solidFill>
                  <a:srgbClr val="92D050"/>
                </a:solidFill>
              </a:rPr>
              <a:t>Backleh-Sohrt</a:t>
            </a:r>
            <a:r>
              <a:rPr lang="en-GB" b="1" dirty="0">
                <a:solidFill>
                  <a:srgbClr val="92D050"/>
                </a:solidFill>
              </a:rPr>
              <a:t> – </a:t>
            </a:r>
            <a:r>
              <a:rPr lang="en-GB" b="1" dirty="0" err="1">
                <a:solidFill>
                  <a:srgbClr val="92D050"/>
                </a:solidFill>
              </a:rPr>
              <a:t>Anreicherung</a:t>
            </a:r>
            <a:r>
              <a:rPr lang="en-GB" b="1" dirty="0">
                <a:solidFill>
                  <a:srgbClr val="92D050"/>
                </a:solidFill>
              </a:rPr>
              <a:t> von </a:t>
            </a:r>
            <a:r>
              <a:rPr lang="en-GB" b="1" dirty="0" err="1">
                <a:solidFill>
                  <a:srgbClr val="92D050"/>
                </a:solidFill>
              </a:rPr>
              <a:t>Flavokavinen</a:t>
            </a:r>
            <a:r>
              <a:rPr lang="en-GB" b="1" dirty="0">
                <a:solidFill>
                  <a:srgbClr val="92D050"/>
                </a:solidFill>
              </a:rPr>
              <a:t> </a:t>
            </a:r>
            <a:r>
              <a:rPr lang="en-GB" b="1" dirty="0" err="1">
                <a:solidFill>
                  <a:srgbClr val="92D050"/>
                </a:solidFill>
              </a:rPr>
              <a:t>aus</a:t>
            </a:r>
            <a:r>
              <a:rPr lang="en-GB" b="1" dirty="0">
                <a:solidFill>
                  <a:srgbClr val="92D050"/>
                </a:solidFill>
              </a:rPr>
              <a:t> Piper </a:t>
            </a:r>
            <a:r>
              <a:rPr lang="en-GB" b="1" dirty="0" err="1">
                <a:solidFill>
                  <a:srgbClr val="92D050"/>
                </a:solidFill>
              </a:rPr>
              <a:t>methysticum</a:t>
            </a:r>
            <a:r>
              <a:rPr lang="en-GB" b="1" dirty="0">
                <a:solidFill>
                  <a:srgbClr val="92D050"/>
                </a:solidFill>
              </a:rPr>
              <a:t> </a:t>
            </a:r>
            <a:r>
              <a:rPr lang="en-GB" b="1" dirty="0" err="1">
                <a:solidFill>
                  <a:srgbClr val="92D050"/>
                </a:solidFill>
              </a:rPr>
              <a:t>Forst</a:t>
            </a:r>
            <a:r>
              <a:rPr lang="en-GB" b="1" dirty="0">
                <a:solidFill>
                  <a:srgbClr val="92D050"/>
                </a:solidFill>
              </a:rPr>
              <a:t>, </a:t>
            </a:r>
          </a:p>
          <a:p>
            <a:r>
              <a:rPr lang="de-DE" dirty="0">
                <a:solidFill>
                  <a:srgbClr val="000000"/>
                </a:solidFill>
                <a:latin typeface="Arial"/>
              </a:rPr>
              <a:t>As </a:t>
            </a:r>
            <a:r>
              <a:rPr lang="de-DE" dirty="0" err="1">
                <a:solidFill>
                  <a:srgbClr val="000000"/>
                </a:solidFill>
                <a:latin typeface="Arial"/>
              </a:rPr>
              <a:t>ipsunt</a:t>
            </a:r>
            <a:r>
              <a:rPr lang="de-DE" dirty="0">
                <a:solidFill>
                  <a:srgbClr val="000000"/>
                </a:solidFill>
                <a:latin typeface="Arial"/>
              </a:rPr>
              <a:t> </a:t>
            </a:r>
            <a:r>
              <a:rPr lang="de-DE" dirty="0" err="1">
                <a:solidFill>
                  <a:srgbClr val="000000"/>
                </a:solidFill>
                <a:latin typeface="Arial"/>
              </a:rPr>
              <a:t>etus</a:t>
            </a:r>
            <a:r>
              <a:rPr lang="de-DE" dirty="0">
                <a:solidFill>
                  <a:srgbClr val="000000"/>
                </a:solidFill>
                <a:latin typeface="Arial"/>
              </a:rPr>
              <a:t> </a:t>
            </a:r>
            <a:r>
              <a:rPr lang="de-DE" dirty="0" err="1">
                <a:solidFill>
                  <a:srgbClr val="000000"/>
                </a:solidFill>
                <a:latin typeface="Arial"/>
              </a:rPr>
              <a:t>est</a:t>
            </a:r>
            <a:r>
              <a:rPr lang="de-DE" dirty="0">
                <a:solidFill>
                  <a:srgbClr val="000000"/>
                </a:solidFill>
                <a:latin typeface="Arial"/>
              </a:rPr>
              <a:t> </a:t>
            </a:r>
            <a:r>
              <a:rPr lang="de-DE" dirty="0" err="1">
                <a:solidFill>
                  <a:srgbClr val="000000"/>
                </a:solidFill>
                <a:latin typeface="Arial"/>
              </a:rPr>
              <a:t>exerum</a:t>
            </a:r>
            <a:r>
              <a:rPr lang="de-DE" dirty="0">
                <a:solidFill>
                  <a:srgbClr val="000000"/>
                </a:solidFill>
                <a:latin typeface="Arial"/>
              </a:rPr>
              <a:t> </a:t>
            </a:r>
            <a:r>
              <a:rPr lang="de-DE" dirty="0" err="1">
                <a:solidFill>
                  <a:srgbClr val="000000"/>
                </a:solidFill>
                <a:latin typeface="Arial"/>
              </a:rPr>
              <a:t>il</a:t>
            </a:r>
            <a:r>
              <a:rPr lang="de-DE" dirty="0">
                <a:solidFill>
                  <a:srgbClr val="000000"/>
                </a:solidFill>
                <a:latin typeface="Arial"/>
              </a:rPr>
              <a:t> </a:t>
            </a:r>
            <a:r>
              <a:rPr lang="de-DE" dirty="0" err="1">
                <a:solidFill>
                  <a:srgbClr val="000000"/>
                </a:solidFill>
                <a:latin typeface="Arial"/>
              </a:rPr>
              <a:t>ipsandio</a:t>
            </a:r>
            <a:r>
              <a:rPr lang="de-DE" dirty="0">
                <a:solidFill>
                  <a:srgbClr val="000000"/>
                </a:solidFill>
                <a:latin typeface="Arial"/>
              </a:rPr>
              <a:t> </a:t>
            </a:r>
            <a:r>
              <a:rPr lang="de-DE" dirty="0" err="1">
                <a:solidFill>
                  <a:srgbClr val="000000"/>
                </a:solidFill>
                <a:latin typeface="Arial"/>
              </a:rPr>
              <a:t>el</a:t>
            </a:r>
            <a:r>
              <a:rPr lang="de-DE" dirty="0">
                <a:solidFill>
                  <a:srgbClr val="000000"/>
                </a:solidFill>
                <a:latin typeface="Arial"/>
              </a:rPr>
              <a:t> et </a:t>
            </a:r>
            <a:r>
              <a:rPr lang="de-DE" dirty="0" err="1">
                <a:solidFill>
                  <a:srgbClr val="000000"/>
                </a:solidFill>
                <a:latin typeface="Arial"/>
              </a:rPr>
              <a:t>lam</a:t>
            </a:r>
            <a:r>
              <a:rPr lang="de-DE" dirty="0">
                <a:solidFill>
                  <a:srgbClr val="000000"/>
                </a:solidFill>
                <a:latin typeface="Arial"/>
              </a:rPr>
              <a:t>, </a:t>
            </a:r>
            <a:r>
              <a:rPr lang="de-DE" dirty="0" err="1">
                <a:solidFill>
                  <a:srgbClr val="000000"/>
                </a:solidFill>
                <a:latin typeface="Arial"/>
              </a:rPr>
              <a:t>sum</a:t>
            </a:r>
            <a:r>
              <a:rPr lang="de-DE" dirty="0">
                <a:solidFill>
                  <a:srgbClr val="000000"/>
                </a:solidFill>
                <a:latin typeface="Arial"/>
              </a:rPr>
              <a:t> </a:t>
            </a:r>
            <a:r>
              <a:rPr lang="de-DE" dirty="0" err="1">
                <a:solidFill>
                  <a:srgbClr val="000000"/>
                </a:solidFill>
                <a:latin typeface="Arial"/>
              </a:rPr>
              <a:t>nime</a:t>
            </a:r>
            <a:r>
              <a:rPr lang="de-DE" dirty="0">
                <a:solidFill>
                  <a:srgbClr val="000000"/>
                </a:solidFill>
                <a:latin typeface="Arial"/>
              </a:rPr>
              <a:t> </a:t>
            </a:r>
            <a:r>
              <a:rPr lang="de-DE" dirty="0" err="1">
                <a:solidFill>
                  <a:srgbClr val="000000"/>
                </a:solidFill>
                <a:latin typeface="Arial"/>
              </a:rPr>
              <a:t>pratet</a:t>
            </a:r>
            <a:r>
              <a:rPr lang="de-DE" dirty="0">
                <a:solidFill>
                  <a:srgbClr val="000000"/>
                </a:solidFill>
                <a:latin typeface="Arial"/>
              </a:rPr>
              <a:t> </a:t>
            </a:r>
            <a:r>
              <a:rPr lang="de-DE" dirty="0" err="1">
                <a:solidFill>
                  <a:srgbClr val="000000"/>
                </a:solidFill>
                <a:latin typeface="Arial"/>
              </a:rPr>
              <a:t>officitis</a:t>
            </a:r>
            <a:r>
              <a:rPr lang="de-DE" dirty="0">
                <a:solidFill>
                  <a:srgbClr val="000000"/>
                </a:solidFill>
                <a:latin typeface="Arial"/>
              </a:rPr>
              <a:t> </a:t>
            </a:r>
            <a:r>
              <a:rPr lang="de-DE" dirty="0" err="1">
                <a:solidFill>
                  <a:srgbClr val="000000"/>
                </a:solidFill>
                <a:latin typeface="Arial"/>
              </a:rPr>
              <a:t>doles</a:t>
            </a:r>
            <a:r>
              <a:rPr lang="de-DE" dirty="0">
                <a:solidFill>
                  <a:srgbClr val="000000"/>
                </a:solidFill>
                <a:latin typeface="Arial"/>
              </a:rPr>
              <a:t> </a:t>
            </a:r>
            <a:r>
              <a:rPr lang="de-DE" dirty="0" err="1">
                <a:solidFill>
                  <a:srgbClr val="000000"/>
                </a:solidFill>
                <a:latin typeface="Arial"/>
              </a:rPr>
              <a:t>essi</a:t>
            </a:r>
            <a:r>
              <a:rPr lang="de-DE" dirty="0">
                <a:solidFill>
                  <a:srgbClr val="000000"/>
                </a:solidFill>
                <a:latin typeface="Arial"/>
              </a:rPr>
              <a:t> </a:t>
            </a:r>
            <a:r>
              <a:rPr lang="de-DE" dirty="0" err="1">
                <a:solidFill>
                  <a:srgbClr val="000000"/>
                </a:solidFill>
                <a:latin typeface="Arial"/>
              </a:rPr>
              <a:t>quuntur</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eosaeped</a:t>
            </a:r>
            <a:r>
              <a:rPr lang="de-DE" dirty="0">
                <a:solidFill>
                  <a:srgbClr val="000000"/>
                </a:solidFill>
                <a:latin typeface="Arial"/>
              </a:rPr>
              <a:t> </a:t>
            </a:r>
            <a:r>
              <a:rPr lang="de-DE" dirty="0" err="1">
                <a:solidFill>
                  <a:srgbClr val="000000"/>
                </a:solidFill>
                <a:latin typeface="Arial"/>
              </a:rPr>
              <a:t>eri</a:t>
            </a:r>
            <a:r>
              <a:rPr lang="de-DE" dirty="0">
                <a:solidFill>
                  <a:srgbClr val="000000"/>
                </a:solidFill>
                <a:latin typeface="Arial"/>
              </a:rPr>
              <a:t> </a:t>
            </a:r>
            <a:r>
              <a:rPr lang="de-DE" dirty="0" err="1">
                <a:solidFill>
                  <a:srgbClr val="000000"/>
                </a:solidFill>
                <a:latin typeface="Arial"/>
              </a:rPr>
              <a:t>aperat</a:t>
            </a:r>
            <a:r>
              <a:rPr lang="de-DE" dirty="0">
                <a:solidFill>
                  <a:srgbClr val="000000"/>
                </a:solidFill>
                <a:latin typeface="Arial"/>
              </a:rPr>
              <a:t> </a:t>
            </a:r>
            <a:r>
              <a:rPr lang="de-DE" dirty="0" err="1">
                <a:solidFill>
                  <a:srgbClr val="000000"/>
                </a:solidFill>
                <a:latin typeface="Arial"/>
              </a:rPr>
              <a:t>este</a:t>
            </a:r>
            <a:r>
              <a:rPr lang="de-DE" dirty="0">
                <a:solidFill>
                  <a:srgbClr val="000000"/>
                </a:solidFill>
                <a:latin typeface="Arial"/>
              </a:rPr>
              <a:t> nos </a:t>
            </a:r>
            <a:r>
              <a:rPr lang="de-DE" dirty="0" err="1">
                <a:solidFill>
                  <a:srgbClr val="000000"/>
                </a:solidFill>
                <a:latin typeface="Arial"/>
              </a:rPr>
              <a:t>mosandi</a:t>
            </a:r>
            <a:r>
              <a:rPr lang="de-DE" dirty="0">
                <a:solidFill>
                  <a:srgbClr val="000000"/>
                </a:solidFill>
                <a:latin typeface="Arial"/>
              </a:rPr>
              <a:t> </a:t>
            </a:r>
            <a:r>
              <a:rPr lang="de-DE" dirty="0" err="1">
                <a:solidFill>
                  <a:srgbClr val="000000"/>
                </a:solidFill>
                <a:latin typeface="Arial"/>
              </a:rPr>
              <a:t>tenit</a:t>
            </a:r>
            <a:r>
              <a:rPr lang="de-DE" dirty="0">
                <a:solidFill>
                  <a:srgbClr val="000000"/>
                </a:solidFill>
                <a:latin typeface="Arial"/>
              </a:rPr>
              <a:t>, </a:t>
            </a:r>
            <a:r>
              <a:rPr lang="de-DE" dirty="0" err="1">
                <a:solidFill>
                  <a:srgbClr val="000000"/>
                </a:solidFill>
                <a:latin typeface="Arial"/>
              </a:rPr>
              <a:t>sandanis</a:t>
            </a:r>
            <a:r>
              <a:rPr lang="de-DE" dirty="0">
                <a:solidFill>
                  <a:srgbClr val="000000"/>
                </a:solidFill>
                <a:latin typeface="Arial"/>
              </a:rPr>
              <a:t> </a:t>
            </a:r>
            <a:r>
              <a:rPr lang="de-DE" dirty="0" err="1">
                <a:solidFill>
                  <a:srgbClr val="000000"/>
                </a:solidFill>
                <a:latin typeface="Arial"/>
              </a:rPr>
              <a:t>idellam</a:t>
            </a:r>
            <a:r>
              <a:rPr lang="de-DE" dirty="0">
                <a:solidFill>
                  <a:srgbClr val="000000"/>
                </a:solidFill>
                <a:latin typeface="Arial"/>
              </a:rPr>
              <a:t> </a:t>
            </a:r>
            <a:r>
              <a:rPr lang="de-DE" dirty="0" err="1">
                <a:solidFill>
                  <a:srgbClr val="000000"/>
                </a:solidFill>
                <a:latin typeface="Arial"/>
              </a:rPr>
              <a:t>inctas</a:t>
            </a:r>
            <a:r>
              <a:rPr lang="de-DE" dirty="0">
                <a:solidFill>
                  <a:srgbClr val="000000"/>
                </a:solidFill>
                <a:latin typeface="Arial"/>
              </a:rPr>
              <a:t> </a:t>
            </a:r>
            <a:r>
              <a:rPr lang="de-DE" dirty="0" err="1">
                <a:solidFill>
                  <a:srgbClr val="000000"/>
                </a:solidFill>
                <a:latin typeface="Arial"/>
              </a:rPr>
              <a:t>dolupta</a:t>
            </a:r>
            <a:r>
              <a:rPr lang="de-DE" dirty="0">
                <a:solidFill>
                  <a:srgbClr val="000000"/>
                </a:solidFill>
                <a:latin typeface="Arial"/>
              </a:rPr>
              <a:t> et </a:t>
            </a:r>
            <a:r>
              <a:rPr lang="de-DE" dirty="0" err="1">
                <a:solidFill>
                  <a:srgbClr val="000000"/>
                </a:solidFill>
                <a:latin typeface="Arial"/>
              </a:rPr>
              <a:t>veliquidel</a:t>
            </a:r>
            <a:r>
              <a:rPr lang="de-DE" dirty="0">
                <a:solidFill>
                  <a:srgbClr val="000000"/>
                </a:solidFill>
                <a:latin typeface="Arial"/>
              </a:rPr>
              <a:t> </a:t>
            </a:r>
            <a:r>
              <a:rPr lang="de-DE" dirty="0" err="1">
                <a:solidFill>
                  <a:srgbClr val="000000"/>
                </a:solidFill>
                <a:latin typeface="Arial"/>
              </a:rPr>
              <a:t>event</a:t>
            </a:r>
            <a:r>
              <a:rPr lang="de-DE" dirty="0">
                <a:solidFill>
                  <a:srgbClr val="000000"/>
                </a:solidFill>
                <a:latin typeface="Arial"/>
              </a:rPr>
              <a:t> </a:t>
            </a:r>
            <a:r>
              <a:rPr lang="de-DE" dirty="0" err="1">
                <a:solidFill>
                  <a:srgbClr val="000000"/>
                </a:solidFill>
                <a:latin typeface="Arial"/>
              </a:rPr>
              <a:t>reperum</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a:t>
            </a:r>
            <a:r>
              <a:rPr lang="de-DE" dirty="0" err="1">
                <a:solidFill>
                  <a:srgbClr val="000000"/>
                </a:solidFill>
                <a:latin typeface="Arial"/>
              </a:rPr>
              <a:t>sum</a:t>
            </a:r>
            <a:r>
              <a:rPr lang="de-DE" dirty="0">
                <a:solidFill>
                  <a:srgbClr val="000000"/>
                </a:solidFill>
                <a:latin typeface="Arial"/>
              </a:rPr>
              <a:t> </a:t>
            </a:r>
            <a:r>
              <a:rPr lang="de-DE" dirty="0" err="1">
                <a:solidFill>
                  <a:srgbClr val="000000"/>
                </a:solidFill>
                <a:latin typeface="Arial"/>
              </a:rPr>
              <a:t>rerspelic</a:t>
            </a:r>
            <a:r>
              <a:rPr lang="de-DE" dirty="0">
                <a:solidFill>
                  <a:srgbClr val="000000"/>
                </a:solidFill>
                <a:latin typeface="Arial"/>
              </a:rPr>
              <a:t> </a:t>
            </a:r>
            <a:r>
              <a:rPr lang="de-DE" dirty="0" err="1">
                <a:solidFill>
                  <a:srgbClr val="000000"/>
                </a:solidFill>
                <a:latin typeface="Arial"/>
              </a:rPr>
              <a:t>te</a:t>
            </a:r>
            <a:r>
              <a:rPr lang="de-DE" dirty="0">
                <a:solidFill>
                  <a:srgbClr val="000000"/>
                </a:solidFill>
                <a:latin typeface="Arial"/>
              </a:rPr>
              <a:t> nos et </a:t>
            </a:r>
            <a:r>
              <a:rPr lang="de-DE" dirty="0" err="1">
                <a:solidFill>
                  <a:srgbClr val="000000"/>
                </a:solidFill>
                <a:latin typeface="Arial"/>
              </a:rPr>
              <a:t>faceratur</a:t>
            </a:r>
            <a:r>
              <a:rPr lang="de-DE" dirty="0">
                <a:solidFill>
                  <a:srgbClr val="000000"/>
                </a:solidFill>
                <a:latin typeface="Arial"/>
              </a:rPr>
              <a:t> </a:t>
            </a:r>
            <a:r>
              <a:rPr lang="de-DE" dirty="0" err="1">
                <a:solidFill>
                  <a:srgbClr val="000000"/>
                </a:solidFill>
                <a:latin typeface="Arial"/>
              </a:rPr>
              <a:t>aboremque</a:t>
            </a:r>
            <a:r>
              <a:rPr lang="de-DE" dirty="0">
                <a:solidFill>
                  <a:srgbClr val="000000"/>
                </a:solidFill>
                <a:latin typeface="Arial"/>
              </a:rPr>
              <a:t> </a:t>
            </a:r>
            <a:r>
              <a:rPr lang="de-DE" dirty="0" err="1">
                <a:solidFill>
                  <a:srgbClr val="000000"/>
                </a:solidFill>
                <a:latin typeface="Arial"/>
              </a:rPr>
              <a:t>liquis</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a:t>
            </a:r>
            <a:r>
              <a:rPr lang="de-DE" dirty="0" err="1">
                <a:solidFill>
                  <a:srgbClr val="000000"/>
                </a:solidFill>
                <a:latin typeface="Arial"/>
              </a:rPr>
              <a:t>rest</a:t>
            </a:r>
            <a:r>
              <a:rPr lang="de-DE" dirty="0">
                <a:solidFill>
                  <a:srgbClr val="000000"/>
                </a:solidFill>
                <a:latin typeface="Arial"/>
              </a:rPr>
              <a:t>, </a:t>
            </a:r>
            <a:r>
              <a:rPr lang="de-DE" dirty="0" err="1">
                <a:solidFill>
                  <a:srgbClr val="000000"/>
                </a:solidFill>
                <a:latin typeface="Arial"/>
              </a:rPr>
              <a:t>omnietur</a:t>
            </a:r>
            <a:r>
              <a:rPr lang="de-DE" dirty="0">
                <a:solidFill>
                  <a:srgbClr val="000000"/>
                </a:solidFill>
                <a:latin typeface="Arial"/>
              </a:rPr>
              <a:t>, </a:t>
            </a:r>
            <a:r>
              <a:rPr lang="de-DE" dirty="0" err="1">
                <a:solidFill>
                  <a:srgbClr val="000000"/>
                </a:solidFill>
                <a:latin typeface="Arial"/>
              </a:rPr>
              <a:t>omnis</a:t>
            </a:r>
            <a:r>
              <a:rPr lang="de-DE" dirty="0">
                <a:solidFill>
                  <a:srgbClr val="000000"/>
                </a:solidFill>
                <a:latin typeface="Arial"/>
              </a:rPr>
              <a:t> sed </a:t>
            </a:r>
            <a:r>
              <a:rPr lang="de-DE" dirty="0" err="1">
                <a:solidFill>
                  <a:srgbClr val="000000"/>
                </a:solidFill>
                <a:latin typeface="Arial"/>
              </a:rPr>
              <a:t>eruptas</a:t>
            </a:r>
            <a:r>
              <a:rPr lang="de-DE" dirty="0">
                <a:solidFill>
                  <a:srgbClr val="000000"/>
                </a:solidFill>
                <a:latin typeface="Arial"/>
              </a:rPr>
              <a:t> </a:t>
            </a:r>
            <a:r>
              <a:rPr lang="de-DE" dirty="0" err="1">
                <a:solidFill>
                  <a:srgbClr val="000000"/>
                </a:solidFill>
                <a:latin typeface="Arial"/>
              </a:rPr>
              <a:t>quiduci</a:t>
            </a:r>
            <a:r>
              <a:rPr lang="de-DE" dirty="0">
                <a:solidFill>
                  <a:srgbClr val="000000"/>
                </a:solidFill>
                <a:latin typeface="Arial"/>
              </a:rPr>
              <a:t> </a:t>
            </a:r>
            <a:r>
              <a:rPr lang="de-DE" dirty="0" err="1">
                <a:solidFill>
                  <a:srgbClr val="000000"/>
                </a:solidFill>
                <a:latin typeface="Arial"/>
              </a:rPr>
              <a:t>liquatur</a:t>
            </a:r>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r>
              <a:rPr lang="de-DE" dirty="0">
                <a:solidFill>
                  <a:srgbClr val="000000"/>
                </a:solidFill>
                <a:latin typeface="Arial"/>
              </a:rPr>
              <a:t> </a:t>
            </a:r>
            <a:r>
              <a:rPr lang="de-DE" dirty="0" err="1">
                <a:solidFill>
                  <a:srgbClr val="000000"/>
                </a:solidFill>
                <a:latin typeface="Arial"/>
              </a:rPr>
              <a:t>atia</a:t>
            </a:r>
            <a:r>
              <a:rPr lang="de-DE" dirty="0">
                <a:solidFill>
                  <a:srgbClr val="000000"/>
                </a:solidFill>
                <a:latin typeface="Arial"/>
              </a:rPr>
              <a:t> </a:t>
            </a:r>
            <a:r>
              <a:rPr lang="de-DE" dirty="0" err="1">
                <a:solidFill>
                  <a:srgbClr val="000000"/>
                </a:solidFill>
                <a:latin typeface="Arial"/>
              </a:rPr>
              <a:t>volorerro</a:t>
            </a:r>
            <a:r>
              <a:rPr lang="de-DE" dirty="0">
                <a:solidFill>
                  <a:srgbClr val="000000"/>
                </a:solidFill>
                <a:latin typeface="Arial"/>
              </a:rPr>
              <a:t> es </a:t>
            </a:r>
            <a:r>
              <a:rPr lang="de-DE" dirty="0" err="1">
                <a:solidFill>
                  <a:srgbClr val="000000"/>
                </a:solidFill>
                <a:latin typeface="Arial"/>
              </a:rPr>
              <a:t>magnimo</a:t>
            </a:r>
            <a:r>
              <a:rPr lang="de-DE" dirty="0">
                <a:solidFill>
                  <a:srgbClr val="000000"/>
                </a:solidFill>
                <a:latin typeface="Arial"/>
              </a:rPr>
              <a:t> </a:t>
            </a:r>
            <a:r>
              <a:rPr lang="de-DE" dirty="0" err="1">
                <a:solidFill>
                  <a:srgbClr val="000000"/>
                </a:solidFill>
                <a:latin typeface="Arial"/>
              </a:rPr>
              <a:t>luptaqu</a:t>
            </a:r>
            <a:r>
              <a:rPr lang="de-DE" dirty="0">
                <a:solidFill>
                  <a:srgbClr val="000000"/>
                </a:solidFill>
                <a:latin typeface="Arial"/>
              </a:rPr>
              <a:t> </a:t>
            </a:r>
            <a:r>
              <a:rPr lang="de-DE" dirty="0" err="1">
                <a:solidFill>
                  <a:srgbClr val="000000"/>
                </a:solidFill>
                <a:latin typeface="Arial"/>
              </a:rPr>
              <a:t>ibust</a:t>
            </a:r>
            <a:r>
              <a:rPr lang="de-DE" dirty="0">
                <a:solidFill>
                  <a:srgbClr val="000000"/>
                </a:solidFill>
                <a:latin typeface="Arial"/>
              </a:rPr>
              <a:t>, </a:t>
            </a:r>
            <a:r>
              <a:rPr lang="de-DE" dirty="0" err="1">
                <a:solidFill>
                  <a:srgbClr val="000000"/>
                </a:solidFill>
                <a:latin typeface="Arial"/>
              </a:rPr>
              <a:t>acero</a:t>
            </a:r>
            <a:r>
              <a:rPr lang="de-DE" dirty="0">
                <a:solidFill>
                  <a:srgbClr val="000000"/>
                </a:solidFill>
                <a:latin typeface="Arial"/>
              </a:rPr>
              <a:t> maximus </a:t>
            </a:r>
            <a:r>
              <a:rPr lang="de-DE" dirty="0" err="1">
                <a:solidFill>
                  <a:srgbClr val="000000"/>
                </a:solidFill>
                <a:latin typeface="Arial"/>
              </a:rPr>
              <a:t>expero</a:t>
            </a:r>
            <a:r>
              <a:rPr lang="de-DE" dirty="0">
                <a:solidFill>
                  <a:srgbClr val="000000"/>
                </a:solidFill>
                <a:latin typeface="Arial"/>
              </a:rPr>
              <a:t> </a:t>
            </a:r>
            <a:r>
              <a:rPr lang="de-DE" dirty="0" err="1">
                <a:solidFill>
                  <a:srgbClr val="000000"/>
                </a:solidFill>
                <a:latin typeface="Arial"/>
              </a:rPr>
              <a:t>con</a:t>
            </a:r>
            <a:r>
              <a:rPr lang="de-DE" dirty="0">
                <a:solidFill>
                  <a:srgbClr val="000000"/>
                </a:solidFill>
                <a:latin typeface="Arial"/>
              </a:rPr>
              <a:t> </a:t>
            </a:r>
            <a:r>
              <a:rPr lang="de-DE" dirty="0" err="1">
                <a:solidFill>
                  <a:srgbClr val="000000"/>
                </a:solidFill>
                <a:latin typeface="Arial"/>
              </a:rPr>
              <a:t>cumque</a:t>
            </a:r>
            <a:r>
              <a:rPr lang="de-DE" dirty="0">
                <a:solidFill>
                  <a:srgbClr val="000000"/>
                </a:solidFill>
                <a:latin typeface="Arial"/>
              </a:rPr>
              <a:t> </a:t>
            </a:r>
            <a:r>
              <a:rPr lang="de-DE" dirty="0" err="1">
                <a:solidFill>
                  <a:srgbClr val="000000"/>
                </a:solidFill>
                <a:latin typeface="Arial"/>
              </a:rPr>
              <a:t>pori</a:t>
            </a:r>
            <a:r>
              <a:rPr lang="de-DE" dirty="0">
                <a:solidFill>
                  <a:srgbClr val="000000"/>
                </a:solidFill>
                <a:latin typeface="Arial"/>
              </a:rPr>
              <a:t> </a:t>
            </a:r>
            <a:r>
              <a:rPr lang="de-DE" dirty="0" err="1">
                <a:solidFill>
                  <a:srgbClr val="000000"/>
                </a:solidFill>
                <a:latin typeface="Arial"/>
              </a:rPr>
              <a:t>dolorro</a:t>
            </a:r>
            <a:r>
              <a:rPr lang="de-DE" dirty="0">
                <a:solidFill>
                  <a:srgbClr val="000000"/>
                </a:solidFill>
                <a:latin typeface="Arial"/>
              </a:rPr>
              <a:t> </a:t>
            </a:r>
            <a:r>
              <a:rPr lang="de-DE" dirty="0" err="1">
                <a:solidFill>
                  <a:srgbClr val="000000"/>
                </a:solidFill>
                <a:latin typeface="Arial"/>
              </a:rPr>
              <a:t>dolut</a:t>
            </a:r>
            <a:r>
              <a:rPr lang="de-DE" dirty="0">
                <a:solidFill>
                  <a:srgbClr val="000000"/>
                </a:solidFill>
                <a:latin typeface="Arial"/>
              </a:rPr>
              <a:t> </a:t>
            </a:r>
            <a:r>
              <a:rPr lang="de-DE" dirty="0" err="1">
                <a:solidFill>
                  <a:srgbClr val="000000"/>
                </a:solidFill>
                <a:latin typeface="Arial"/>
              </a:rPr>
              <a:t>preprae</a:t>
            </a:r>
            <a:r>
              <a:rPr lang="de-DE" dirty="0">
                <a:solidFill>
                  <a:srgbClr val="000000"/>
                </a:solidFill>
                <a:latin typeface="Arial"/>
              </a:rPr>
              <a:t>.</a:t>
            </a:r>
          </a:p>
          <a:p>
            <a:pPr lvl="0"/>
            <a:r>
              <a:rPr lang="de-DE" dirty="0" err="1">
                <a:solidFill>
                  <a:srgbClr val="000000"/>
                </a:solidFill>
                <a:latin typeface="Arial"/>
              </a:rPr>
              <a:t>Volupti</a:t>
            </a:r>
            <a:r>
              <a:rPr lang="de-DE" dirty="0">
                <a:solidFill>
                  <a:srgbClr val="000000"/>
                </a:solidFill>
                <a:latin typeface="Arial"/>
              </a:rPr>
              <a:t> </a:t>
            </a:r>
            <a:r>
              <a:rPr lang="de-DE" dirty="0" err="1">
                <a:solidFill>
                  <a:srgbClr val="000000"/>
                </a:solidFill>
                <a:latin typeface="Arial"/>
              </a:rPr>
              <a:t>reiuntia</a:t>
            </a:r>
            <a:r>
              <a:rPr lang="de-DE" dirty="0">
                <a:solidFill>
                  <a:srgbClr val="000000"/>
                </a:solidFill>
                <a:latin typeface="Arial"/>
              </a:rPr>
              <a:t> </a:t>
            </a:r>
            <a:r>
              <a:rPr lang="de-DE" dirty="0" err="1">
                <a:solidFill>
                  <a:srgbClr val="000000"/>
                </a:solidFill>
                <a:latin typeface="Arial"/>
              </a:rPr>
              <a:t>volupta</a:t>
            </a:r>
            <a:r>
              <a:rPr lang="de-DE" dirty="0">
                <a:solidFill>
                  <a:srgbClr val="000000"/>
                </a:solidFill>
                <a:latin typeface="Arial"/>
              </a:rPr>
              <a:t> </a:t>
            </a:r>
            <a:r>
              <a:rPr lang="de-DE" dirty="0" err="1">
                <a:solidFill>
                  <a:srgbClr val="000000"/>
                </a:solidFill>
                <a:latin typeface="Arial"/>
              </a:rPr>
              <a:t>estinum</a:t>
            </a:r>
            <a:r>
              <a:rPr lang="de-DE" dirty="0">
                <a:solidFill>
                  <a:srgbClr val="000000"/>
                </a:solidFill>
                <a:latin typeface="Arial"/>
              </a:rPr>
              <a:t> </a:t>
            </a:r>
            <a:r>
              <a:rPr lang="de-DE" dirty="0" err="1">
                <a:solidFill>
                  <a:srgbClr val="000000"/>
                </a:solidFill>
                <a:latin typeface="Arial"/>
              </a:rPr>
              <a:t>dolorum</a:t>
            </a:r>
            <a:r>
              <a:rPr lang="de-DE" dirty="0">
                <a:solidFill>
                  <a:srgbClr val="000000"/>
                </a:solidFill>
                <a:latin typeface="Arial"/>
              </a:rPr>
              <a:t> </a:t>
            </a:r>
            <a:r>
              <a:rPr lang="de-DE" dirty="0" err="1">
                <a:solidFill>
                  <a:srgbClr val="000000"/>
                </a:solidFill>
                <a:latin typeface="Arial"/>
              </a:rPr>
              <a:t>quamet</a:t>
            </a:r>
            <a:r>
              <a:rPr lang="de-DE" dirty="0">
                <a:solidFill>
                  <a:srgbClr val="000000"/>
                </a:solidFill>
                <a:latin typeface="Arial"/>
              </a:rPr>
              <a:t> </a:t>
            </a:r>
            <a:r>
              <a:rPr lang="de-DE" dirty="0" err="1">
                <a:solidFill>
                  <a:srgbClr val="000000"/>
                </a:solidFill>
                <a:latin typeface="Arial"/>
              </a:rPr>
              <a:t>omnisqui</a:t>
            </a:r>
            <a:r>
              <a:rPr lang="de-DE" dirty="0">
                <a:solidFill>
                  <a:srgbClr val="000000"/>
                </a:solidFill>
                <a:latin typeface="Arial"/>
              </a:rPr>
              <a:t> </a:t>
            </a:r>
            <a:r>
              <a:rPr lang="de-DE" dirty="0" err="1">
                <a:solidFill>
                  <a:srgbClr val="000000"/>
                </a:solidFill>
                <a:latin typeface="Arial"/>
              </a:rPr>
              <a:t>utas</a:t>
            </a:r>
            <a:r>
              <a:rPr lang="de-DE" dirty="0">
                <a:solidFill>
                  <a:srgbClr val="000000"/>
                </a:solidFill>
                <a:latin typeface="Arial"/>
              </a:rPr>
              <a:t> a </a:t>
            </a:r>
            <a:r>
              <a:rPr lang="de-DE" dirty="0" err="1">
                <a:solidFill>
                  <a:srgbClr val="000000"/>
                </a:solidFill>
                <a:latin typeface="Arial"/>
              </a:rPr>
              <a:t>doluptae</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vel</a:t>
            </a:r>
            <a:r>
              <a:rPr lang="de-DE" dirty="0">
                <a:solidFill>
                  <a:srgbClr val="000000"/>
                </a:solidFill>
                <a:latin typeface="Arial"/>
              </a:rPr>
              <a:t> </a:t>
            </a:r>
            <a:r>
              <a:rPr lang="de-DE" dirty="0" err="1">
                <a:solidFill>
                  <a:srgbClr val="000000"/>
                </a:solidFill>
                <a:latin typeface="Arial"/>
              </a:rPr>
              <a:t>inveressus</a:t>
            </a:r>
            <a:r>
              <a:rPr lang="de-DE" dirty="0">
                <a:solidFill>
                  <a:srgbClr val="000000"/>
                </a:solidFill>
                <a:latin typeface="Arial"/>
              </a:rPr>
              <a:t> </a:t>
            </a:r>
            <a:r>
              <a:rPr lang="de-DE" dirty="0" err="1">
                <a:solidFill>
                  <a:srgbClr val="000000"/>
                </a:solidFill>
                <a:latin typeface="Arial"/>
              </a:rPr>
              <a:t>quaspelique</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nos </a:t>
            </a:r>
            <a:r>
              <a:rPr lang="de-DE" dirty="0" err="1">
                <a:solidFill>
                  <a:srgbClr val="000000"/>
                </a:solidFill>
                <a:latin typeface="Arial"/>
              </a:rPr>
              <a:t>dolupta</a:t>
            </a:r>
            <a:r>
              <a:rPr lang="de-DE" dirty="0">
                <a:solidFill>
                  <a:srgbClr val="000000"/>
                </a:solidFill>
                <a:latin typeface="Arial"/>
              </a:rPr>
              <a:t> </a:t>
            </a:r>
            <a:r>
              <a:rPr lang="de-DE" dirty="0" err="1">
                <a:solidFill>
                  <a:srgbClr val="000000"/>
                </a:solidFill>
                <a:latin typeface="Arial"/>
              </a:rPr>
              <a:t>sint</a:t>
            </a:r>
            <a:r>
              <a:rPr lang="de-DE" dirty="0">
                <a:solidFill>
                  <a:srgbClr val="000000"/>
                </a:solidFill>
                <a:latin typeface="Arial"/>
              </a:rPr>
              <a:t> </a:t>
            </a:r>
            <a:r>
              <a:rPr lang="de-DE" dirty="0" err="1">
                <a:solidFill>
                  <a:srgbClr val="000000"/>
                </a:solidFill>
                <a:latin typeface="Arial"/>
              </a:rPr>
              <a:t>res</a:t>
            </a:r>
            <a:r>
              <a:rPr lang="de-DE" dirty="0">
                <a:solidFill>
                  <a:srgbClr val="000000"/>
                </a:solidFill>
                <a:latin typeface="Arial"/>
              </a:rPr>
              <a:t> </a:t>
            </a:r>
            <a:r>
              <a:rPr lang="de-DE" dirty="0" err="1">
                <a:solidFill>
                  <a:srgbClr val="000000"/>
                </a:solidFill>
                <a:latin typeface="Arial"/>
              </a:rPr>
              <a:t>essunt</a:t>
            </a:r>
            <a:r>
              <a:rPr lang="de-DE" dirty="0">
                <a:solidFill>
                  <a:srgbClr val="000000"/>
                </a:solidFill>
                <a:latin typeface="Arial"/>
              </a:rPr>
              <a:t> am </a:t>
            </a:r>
            <a:r>
              <a:rPr lang="de-DE" dirty="0" err="1">
                <a:solidFill>
                  <a:srgbClr val="000000"/>
                </a:solidFill>
                <a:latin typeface="Arial"/>
              </a:rPr>
              <a:t>venim</a:t>
            </a:r>
            <a:r>
              <a:rPr lang="de-DE" dirty="0">
                <a:solidFill>
                  <a:srgbClr val="000000"/>
                </a:solidFill>
                <a:latin typeface="Arial"/>
              </a:rPr>
              <a:t> </a:t>
            </a:r>
            <a:r>
              <a:rPr lang="de-DE" dirty="0" err="1">
                <a:solidFill>
                  <a:srgbClr val="000000"/>
                </a:solidFill>
                <a:latin typeface="Arial"/>
              </a:rPr>
              <a:t>etur</a:t>
            </a:r>
            <a:r>
              <a:rPr lang="de-DE" dirty="0">
                <a:solidFill>
                  <a:srgbClr val="000000"/>
                </a:solidFill>
                <a:latin typeface="Arial"/>
              </a:rPr>
              <a:t>? </a:t>
            </a:r>
            <a:r>
              <a:rPr lang="de-DE" dirty="0" err="1">
                <a:solidFill>
                  <a:srgbClr val="000000"/>
                </a:solidFill>
                <a:latin typeface="Arial"/>
              </a:rPr>
              <a:t>Quistotam</a:t>
            </a:r>
            <a:r>
              <a:rPr lang="de-DE" dirty="0">
                <a:solidFill>
                  <a:srgbClr val="000000"/>
                </a:solidFill>
                <a:latin typeface="Arial"/>
              </a:rPr>
              <a:t> </a:t>
            </a:r>
            <a:r>
              <a:rPr lang="de-DE" dirty="0" err="1">
                <a:solidFill>
                  <a:srgbClr val="000000"/>
                </a:solidFill>
                <a:latin typeface="Arial"/>
              </a:rPr>
              <a:t>repere</a:t>
            </a:r>
            <a:r>
              <a:rPr lang="de-DE" dirty="0">
                <a:solidFill>
                  <a:srgbClr val="000000"/>
                </a:solidFill>
                <a:latin typeface="Arial"/>
              </a:rPr>
              <a:t> cum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odi</a:t>
            </a:r>
            <a:r>
              <a:rPr lang="de-DE" dirty="0">
                <a:solidFill>
                  <a:srgbClr val="000000"/>
                </a:solidFill>
                <a:latin typeface="Arial"/>
              </a:rPr>
              <a:t> </a:t>
            </a:r>
            <a:r>
              <a:rPr lang="de-DE" dirty="0" err="1">
                <a:solidFill>
                  <a:srgbClr val="000000"/>
                </a:solidFill>
                <a:latin typeface="Arial"/>
              </a:rPr>
              <a:t>od</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a:t>
            </a:r>
            <a:r>
              <a:rPr lang="de-DE" dirty="0" err="1">
                <a:solidFill>
                  <a:srgbClr val="000000"/>
                </a:solidFill>
                <a:latin typeface="Arial"/>
              </a:rPr>
              <a:t>pore</a:t>
            </a:r>
            <a:r>
              <a:rPr lang="de-DE" dirty="0">
                <a:solidFill>
                  <a:srgbClr val="000000"/>
                </a:solidFill>
                <a:latin typeface="Arial"/>
              </a:rPr>
              <a:t> </a:t>
            </a:r>
            <a:r>
              <a:rPr lang="de-DE" dirty="0" err="1">
                <a:solidFill>
                  <a:srgbClr val="000000"/>
                </a:solidFill>
                <a:latin typeface="Arial"/>
              </a:rPr>
              <a:t>ma</a:t>
            </a:r>
            <a:r>
              <a:rPr lang="de-DE" dirty="0">
                <a:solidFill>
                  <a:srgbClr val="000000"/>
                </a:solidFill>
                <a:latin typeface="Arial"/>
              </a:rPr>
              <a:t> </a:t>
            </a:r>
            <a:r>
              <a:rPr lang="de-DE" dirty="0" err="1">
                <a:solidFill>
                  <a:srgbClr val="000000"/>
                </a:solidFill>
                <a:latin typeface="Arial"/>
              </a:rPr>
              <a:t>as</a:t>
            </a:r>
            <a:r>
              <a:rPr lang="de-DE" dirty="0">
                <a:solidFill>
                  <a:srgbClr val="000000"/>
                </a:solidFill>
                <a:latin typeface="Arial"/>
              </a:rPr>
              <a:t> </a:t>
            </a:r>
            <a:r>
              <a:rPr lang="de-DE" dirty="0" err="1">
                <a:solidFill>
                  <a:srgbClr val="000000"/>
                </a:solidFill>
                <a:latin typeface="Arial"/>
              </a:rPr>
              <a:t>idis</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opta</a:t>
            </a:r>
            <a:r>
              <a:rPr lang="de-DE" dirty="0">
                <a:solidFill>
                  <a:srgbClr val="000000"/>
                </a:solidFill>
                <a:latin typeface="Arial"/>
              </a:rPr>
              <a:t> </a:t>
            </a:r>
            <a:r>
              <a:rPr lang="de-DE" dirty="0" err="1">
                <a:solidFill>
                  <a:srgbClr val="000000"/>
                </a:solidFill>
                <a:latin typeface="Arial"/>
              </a:rPr>
              <a:t>volupietur</a:t>
            </a:r>
            <a:r>
              <a:rPr lang="de-DE" dirty="0">
                <a:solidFill>
                  <a:srgbClr val="000000"/>
                </a:solidFill>
                <a:latin typeface="Arial"/>
              </a:rPr>
              <a:t>, </a:t>
            </a:r>
            <a:r>
              <a:rPr lang="de-DE" dirty="0" err="1">
                <a:solidFill>
                  <a:srgbClr val="000000"/>
                </a:solidFill>
                <a:latin typeface="Arial"/>
              </a:rPr>
              <a:t>torit</a:t>
            </a:r>
            <a:r>
              <a:rPr lang="de-DE" dirty="0">
                <a:solidFill>
                  <a:srgbClr val="000000"/>
                </a:solidFill>
                <a:latin typeface="Arial"/>
              </a:rPr>
              <a:t> </a:t>
            </a:r>
            <a:r>
              <a:rPr lang="de-DE" dirty="0" err="1">
                <a:solidFill>
                  <a:srgbClr val="000000"/>
                </a:solidFill>
                <a:latin typeface="Arial"/>
              </a:rPr>
              <a:t>acculla</a:t>
            </a:r>
            <a:r>
              <a:rPr lang="de-DE" dirty="0">
                <a:solidFill>
                  <a:srgbClr val="000000"/>
                </a:solidFill>
                <a:latin typeface="Arial"/>
              </a:rPr>
              <a:t> </a:t>
            </a:r>
            <a:r>
              <a:rPr lang="de-DE" dirty="0" err="1">
                <a:solidFill>
                  <a:srgbClr val="000000"/>
                </a:solidFill>
                <a:latin typeface="Arial"/>
              </a:rPr>
              <a:t>boriost</a:t>
            </a:r>
            <a:r>
              <a:rPr lang="de-DE" dirty="0">
                <a:solidFill>
                  <a:srgbClr val="000000"/>
                </a:solidFill>
                <a:latin typeface="Arial"/>
              </a:rPr>
              <a:t> </a:t>
            </a:r>
            <a:r>
              <a:rPr lang="de-DE" dirty="0" err="1">
                <a:solidFill>
                  <a:srgbClr val="000000"/>
                </a:solidFill>
                <a:latin typeface="Arial"/>
              </a:rPr>
              <a:t>ibusto</a:t>
            </a:r>
            <a:r>
              <a:rPr lang="de-DE" dirty="0">
                <a:solidFill>
                  <a:srgbClr val="000000"/>
                </a:solidFill>
                <a:latin typeface="Arial"/>
              </a:rPr>
              <a:t> </a:t>
            </a:r>
            <a:r>
              <a:rPr lang="de-DE" dirty="0" err="1">
                <a:solidFill>
                  <a:srgbClr val="000000"/>
                </a:solidFill>
                <a:latin typeface="Arial"/>
              </a:rPr>
              <a:t>omnis</a:t>
            </a:r>
            <a:r>
              <a:rPr lang="de-DE" dirty="0">
                <a:solidFill>
                  <a:srgbClr val="000000"/>
                </a:solidFill>
                <a:latin typeface="Arial"/>
              </a:rPr>
              <a:t> </a:t>
            </a:r>
            <a:r>
              <a:rPr lang="de-DE" dirty="0" err="1">
                <a:solidFill>
                  <a:srgbClr val="000000"/>
                </a:solidFill>
                <a:latin typeface="Arial"/>
              </a:rPr>
              <a:t>quos</a:t>
            </a:r>
            <a:r>
              <a:rPr lang="de-DE" dirty="0">
                <a:solidFill>
                  <a:srgbClr val="000000"/>
                </a:solidFill>
                <a:latin typeface="Arial"/>
              </a:rPr>
              <a:t> </a:t>
            </a:r>
            <a:r>
              <a:rPr lang="de-DE" dirty="0" err="1">
                <a:solidFill>
                  <a:srgbClr val="000000"/>
                </a:solidFill>
                <a:latin typeface="Arial"/>
              </a:rPr>
              <a:t>abo</a:t>
            </a:r>
            <a:r>
              <a:rPr lang="de-DE" dirty="0">
                <a:solidFill>
                  <a:srgbClr val="000000"/>
                </a:solidFill>
                <a:latin typeface="Arial"/>
              </a:rPr>
              <a:t>. </a:t>
            </a:r>
            <a:r>
              <a:rPr lang="de-DE" dirty="0" err="1">
                <a:solidFill>
                  <a:srgbClr val="000000"/>
                </a:solidFill>
                <a:latin typeface="Arial"/>
              </a:rPr>
              <a:t>Giam</a:t>
            </a:r>
            <a:r>
              <a:rPr lang="de-DE" dirty="0">
                <a:solidFill>
                  <a:srgbClr val="000000"/>
                </a:solidFill>
                <a:latin typeface="Arial"/>
              </a:rPr>
              <a:t>, </a:t>
            </a:r>
            <a:r>
              <a:rPr lang="de-DE" dirty="0" err="1">
                <a:solidFill>
                  <a:srgbClr val="000000"/>
                </a:solidFill>
                <a:latin typeface="Arial"/>
              </a:rPr>
              <a:t>tet</a:t>
            </a:r>
            <a:r>
              <a:rPr lang="de-DE" dirty="0">
                <a:solidFill>
                  <a:srgbClr val="000000"/>
                </a:solidFill>
                <a:latin typeface="Arial"/>
              </a:rPr>
              <a:t> </a:t>
            </a:r>
            <a:r>
              <a:rPr lang="de-DE" dirty="0" err="1">
                <a:solidFill>
                  <a:srgbClr val="000000"/>
                </a:solidFill>
                <a:latin typeface="Arial"/>
              </a:rPr>
              <a:t>unt</a:t>
            </a:r>
            <a:r>
              <a:rPr lang="de-DE" dirty="0">
                <a:solidFill>
                  <a:srgbClr val="000000"/>
                </a:solidFill>
                <a:latin typeface="Arial"/>
              </a:rPr>
              <a:t> </a:t>
            </a:r>
            <a:r>
              <a:rPr lang="de-DE" dirty="0" err="1">
                <a:solidFill>
                  <a:srgbClr val="000000"/>
                </a:solidFill>
                <a:latin typeface="Arial"/>
              </a:rPr>
              <a:t>fuga</a:t>
            </a:r>
            <a:r>
              <a:rPr lang="de-DE" dirty="0">
                <a:solidFill>
                  <a:srgbClr val="000000"/>
                </a:solidFill>
                <a:latin typeface="Arial"/>
              </a:rPr>
              <a:t>. </a:t>
            </a:r>
            <a:r>
              <a:rPr lang="de-DE" dirty="0" err="1">
                <a:solidFill>
                  <a:srgbClr val="000000"/>
                </a:solidFill>
                <a:latin typeface="Arial"/>
              </a:rPr>
              <a:t>Ut</a:t>
            </a:r>
            <a:r>
              <a:rPr lang="de-DE" dirty="0">
                <a:solidFill>
                  <a:srgbClr val="000000"/>
                </a:solidFill>
                <a:latin typeface="Arial"/>
              </a:rPr>
              <a:t> </a:t>
            </a:r>
            <a:r>
              <a:rPr lang="de-DE" dirty="0" err="1">
                <a:solidFill>
                  <a:srgbClr val="000000"/>
                </a:solidFill>
                <a:latin typeface="Arial"/>
              </a:rPr>
              <a:t>quassimenia</a:t>
            </a:r>
            <a:r>
              <a:rPr lang="de-DE" dirty="0">
                <a:solidFill>
                  <a:srgbClr val="000000"/>
                </a:solidFill>
                <a:latin typeface="Arial"/>
              </a:rPr>
              <a:t> </a:t>
            </a:r>
            <a:r>
              <a:rPr lang="de-DE" dirty="0" err="1">
                <a:solidFill>
                  <a:srgbClr val="000000"/>
                </a:solidFill>
                <a:latin typeface="Arial"/>
              </a:rPr>
              <a:t>nest</a:t>
            </a:r>
            <a:r>
              <a:rPr lang="de-DE" dirty="0">
                <a:solidFill>
                  <a:srgbClr val="000000"/>
                </a:solidFill>
                <a:latin typeface="Arial"/>
              </a:rPr>
              <a:t>, </a:t>
            </a:r>
            <a:r>
              <a:rPr lang="de-DE" dirty="0" err="1">
                <a:solidFill>
                  <a:srgbClr val="000000"/>
                </a:solidFill>
                <a:latin typeface="Arial"/>
              </a:rPr>
              <a:t>explacipis</a:t>
            </a:r>
            <a:r>
              <a:rPr lang="de-DE" dirty="0">
                <a:solidFill>
                  <a:srgbClr val="000000"/>
                </a:solidFill>
                <a:latin typeface="Arial"/>
              </a:rPr>
              <a:t> si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platur</a:t>
            </a:r>
            <a:r>
              <a:rPr lang="de-DE" dirty="0">
                <a:solidFill>
                  <a:srgbClr val="000000"/>
                </a:solidFill>
                <a:latin typeface="Arial"/>
              </a:rPr>
              <a:t>? Mi, </a:t>
            </a:r>
            <a:r>
              <a:rPr lang="de-DE" dirty="0" err="1">
                <a:solidFill>
                  <a:srgbClr val="000000"/>
                </a:solidFill>
                <a:latin typeface="Arial"/>
              </a:rPr>
              <a:t>con</a:t>
            </a:r>
            <a:r>
              <a:rPr lang="de-DE" dirty="0">
                <a:solidFill>
                  <a:srgbClr val="000000"/>
                </a:solidFill>
                <a:latin typeface="Arial"/>
              </a:rPr>
              <a:t> </a:t>
            </a:r>
            <a:r>
              <a:rPr lang="de-DE" dirty="0" err="1">
                <a:solidFill>
                  <a:srgbClr val="000000"/>
                </a:solidFill>
                <a:latin typeface="Arial"/>
              </a:rPr>
              <a:t>paris</a:t>
            </a:r>
            <a:r>
              <a:rPr lang="de-DE" dirty="0">
                <a:solidFill>
                  <a:srgbClr val="000000"/>
                </a:solidFill>
                <a:latin typeface="Arial"/>
              </a:rPr>
              <a:t> </a:t>
            </a:r>
            <a:r>
              <a:rPr lang="de-DE" dirty="0" err="1">
                <a:solidFill>
                  <a:srgbClr val="000000"/>
                </a:solidFill>
                <a:latin typeface="Arial"/>
              </a:rPr>
              <a:t>as</a:t>
            </a:r>
            <a:r>
              <a:rPr lang="de-DE" dirty="0">
                <a:solidFill>
                  <a:srgbClr val="000000"/>
                </a:solidFill>
                <a:latin typeface="Arial"/>
              </a:rPr>
              <a:t> </a:t>
            </a:r>
            <a:r>
              <a:rPr lang="de-DE" dirty="0" err="1">
                <a:solidFill>
                  <a:srgbClr val="000000"/>
                </a:solidFill>
                <a:latin typeface="Arial"/>
              </a:rPr>
              <a:t>vitate</a:t>
            </a:r>
            <a:r>
              <a:rPr lang="de-DE" dirty="0">
                <a:solidFill>
                  <a:srgbClr val="000000"/>
                </a:solidFill>
                <a:latin typeface="Arial"/>
              </a:rPr>
              <a:t> </a:t>
            </a:r>
            <a:r>
              <a:rPr lang="de-DE" dirty="0" err="1">
                <a:solidFill>
                  <a:srgbClr val="000000"/>
                </a:solidFill>
                <a:latin typeface="Arial"/>
              </a:rPr>
              <a:t>eatiis</a:t>
            </a:r>
            <a:r>
              <a:rPr lang="de-DE" dirty="0">
                <a:solidFill>
                  <a:srgbClr val="000000"/>
                </a:solidFill>
                <a:latin typeface="Arial"/>
              </a:rPr>
              <a:t> </a:t>
            </a:r>
            <a:r>
              <a:rPr lang="de-DE" dirty="0" err="1">
                <a:solidFill>
                  <a:srgbClr val="000000"/>
                </a:solidFill>
                <a:latin typeface="Arial"/>
              </a:rPr>
              <a:t>est</a:t>
            </a:r>
            <a:r>
              <a:rPr lang="de-DE" dirty="0">
                <a:solidFill>
                  <a:srgbClr val="000000"/>
                </a:solidFill>
                <a:latin typeface="Arial"/>
              </a:rPr>
              <a:t>, </a:t>
            </a:r>
            <a:r>
              <a:rPr lang="de-DE" dirty="0" err="1">
                <a:solidFill>
                  <a:srgbClr val="000000"/>
                </a:solidFill>
                <a:latin typeface="Arial"/>
              </a:rPr>
              <a:t>nis</a:t>
            </a:r>
            <a:r>
              <a:rPr lang="de-DE" dirty="0">
                <a:solidFill>
                  <a:srgbClr val="000000"/>
                </a:solidFill>
                <a:latin typeface="Arial"/>
              </a:rPr>
              <a:t> </a:t>
            </a:r>
            <a:r>
              <a:rPr lang="de-DE" dirty="0" err="1">
                <a:solidFill>
                  <a:srgbClr val="000000"/>
                </a:solidFill>
                <a:latin typeface="Arial"/>
              </a:rPr>
              <a:t>quianih</a:t>
            </a:r>
            <a:r>
              <a:rPr lang="de-DE" dirty="0">
                <a:solidFill>
                  <a:srgbClr val="000000"/>
                </a:solidFill>
                <a:latin typeface="Arial"/>
              </a:rPr>
              <a:t> </a:t>
            </a:r>
            <a:r>
              <a:rPr lang="de-DE" dirty="0" err="1">
                <a:solidFill>
                  <a:srgbClr val="000000"/>
                </a:solidFill>
                <a:latin typeface="Arial"/>
              </a:rPr>
              <a:t>icabo</a:t>
            </a:r>
            <a:r>
              <a:rPr lang="de-DE" dirty="0">
                <a:solidFill>
                  <a:srgbClr val="000000"/>
                </a:solidFill>
                <a:latin typeface="Arial"/>
              </a:rPr>
              <a:t>. </a:t>
            </a:r>
            <a:r>
              <a:rPr lang="de-DE" dirty="0" err="1">
                <a:solidFill>
                  <a:srgbClr val="000000"/>
                </a:solidFill>
                <a:latin typeface="Arial"/>
              </a:rPr>
              <a:t>Nequos</a:t>
            </a:r>
            <a:r>
              <a:rPr lang="de-DE" dirty="0">
                <a:solidFill>
                  <a:srgbClr val="000000"/>
                </a:solidFill>
                <a:latin typeface="Arial"/>
              </a:rPr>
              <a:t> ex </a:t>
            </a:r>
            <a:r>
              <a:rPr lang="de-DE" dirty="0" err="1">
                <a:solidFill>
                  <a:srgbClr val="000000"/>
                </a:solidFill>
                <a:latin typeface="Arial"/>
              </a:rPr>
              <a:t>ex</a:t>
            </a:r>
            <a:r>
              <a:rPr lang="de-DE" dirty="0">
                <a:solidFill>
                  <a:srgbClr val="000000"/>
                </a:solidFill>
                <a:latin typeface="Arial"/>
              </a:rPr>
              <a:t> </a:t>
            </a:r>
            <a:r>
              <a:rPr lang="de-DE" dirty="0" err="1">
                <a:solidFill>
                  <a:srgbClr val="000000"/>
                </a:solidFill>
                <a:latin typeface="Arial"/>
              </a:rPr>
              <a:t>eoste</a:t>
            </a:r>
            <a:r>
              <a:rPr lang="de-DE" dirty="0">
                <a:solidFill>
                  <a:srgbClr val="000000"/>
                </a:solidFill>
                <a:latin typeface="Arial"/>
              </a:rPr>
              <a:t> </a:t>
            </a:r>
            <a:r>
              <a:rPr lang="de-DE" dirty="0" err="1">
                <a:solidFill>
                  <a:srgbClr val="000000"/>
                </a:solidFill>
                <a:latin typeface="Arial"/>
              </a:rPr>
              <a:t>nulparu</a:t>
            </a:r>
            <a:r>
              <a:rPr lang="de-DE" dirty="0">
                <a:solidFill>
                  <a:srgbClr val="000000"/>
                </a:solidFill>
                <a:latin typeface="Arial"/>
              </a:rPr>
              <a:t> </a:t>
            </a:r>
            <a:r>
              <a:rPr lang="de-DE" dirty="0" err="1">
                <a:solidFill>
                  <a:srgbClr val="000000"/>
                </a:solidFill>
                <a:latin typeface="Arial"/>
              </a:rPr>
              <a:t>ptatur</a:t>
            </a:r>
            <a:r>
              <a:rPr lang="de-DE" dirty="0">
                <a:solidFill>
                  <a:srgbClr val="000000"/>
                </a:solidFill>
                <a:latin typeface="Arial"/>
              </a:rPr>
              <a:t>? Qui </a:t>
            </a:r>
            <a:r>
              <a:rPr lang="de-DE" dirty="0" err="1">
                <a:solidFill>
                  <a:srgbClr val="000000"/>
                </a:solidFill>
                <a:latin typeface="Arial"/>
              </a:rPr>
              <a:t>optiur</a:t>
            </a:r>
            <a:r>
              <a:rPr lang="de-DE" dirty="0">
                <a:solidFill>
                  <a:srgbClr val="000000"/>
                </a:solidFill>
                <a:latin typeface="Arial"/>
              </a:rPr>
              <a:t> </a:t>
            </a:r>
            <a:r>
              <a:rPr lang="de-DE" dirty="0" err="1">
                <a:solidFill>
                  <a:srgbClr val="000000"/>
                </a:solidFill>
                <a:latin typeface="Arial"/>
              </a:rPr>
              <a:t>soluptiume</a:t>
            </a:r>
            <a:r>
              <a:rPr lang="de-DE" dirty="0">
                <a:solidFill>
                  <a:srgbClr val="000000"/>
                </a:solidFill>
                <a:latin typeface="Arial"/>
              </a:rPr>
              <a:t> </a:t>
            </a:r>
            <a:r>
              <a:rPr lang="de-DE" dirty="0" err="1">
                <a:solidFill>
                  <a:srgbClr val="000000"/>
                </a:solidFill>
                <a:latin typeface="Arial"/>
              </a:rPr>
              <a:t>estiorepuda</a:t>
            </a:r>
            <a:r>
              <a:rPr lang="de-DE" dirty="0">
                <a:solidFill>
                  <a:srgbClr val="000000"/>
                </a:solidFill>
                <a:latin typeface="Arial"/>
              </a:rPr>
              <a:t> </a:t>
            </a:r>
            <a:r>
              <a:rPr lang="de-DE" dirty="0" err="1">
                <a:solidFill>
                  <a:srgbClr val="000000"/>
                </a:solidFill>
                <a:latin typeface="Arial"/>
              </a:rPr>
              <a:t>voles</a:t>
            </a:r>
            <a:r>
              <a:rPr lang="de-DE" dirty="0">
                <a:solidFill>
                  <a:srgbClr val="000000"/>
                </a:solidFill>
                <a:latin typeface="Arial"/>
              </a:rPr>
              <a:t> se </a:t>
            </a:r>
            <a:r>
              <a:rPr lang="de-DE" dirty="0" err="1">
                <a:solidFill>
                  <a:srgbClr val="000000"/>
                </a:solidFill>
                <a:latin typeface="Arial"/>
              </a:rPr>
              <a:t>voles</a:t>
            </a:r>
            <a:r>
              <a:rPr lang="de-DE" dirty="0">
                <a:solidFill>
                  <a:srgbClr val="000000"/>
                </a:solidFill>
                <a:latin typeface="Arial"/>
              </a:rPr>
              <a:t> </a:t>
            </a:r>
            <a:r>
              <a:rPr lang="de-DE" dirty="0" err="1">
                <a:solidFill>
                  <a:srgbClr val="000000"/>
                </a:solidFill>
                <a:latin typeface="Arial"/>
              </a:rPr>
              <a:t>quiaspe</a:t>
            </a:r>
            <a:r>
              <a:rPr lang="de-DE" dirty="0">
                <a:solidFill>
                  <a:srgbClr val="000000"/>
                </a:solidFill>
                <a:latin typeface="Arial"/>
              </a:rPr>
              <a:t> </a:t>
            </a:r>
            <a:r>
              <a:rPr lang="de-DE" dirty="0" err="1">
                <a:solidFill>
                  <a:srgbClr val="000000"/>
                </a:solidFill>
                <a:latin typeface="Arial"/>
              </a:rPr>
              <a:t>provid</a:t>
            </a:r>
            <a:r>
              <a:rPr lang="de-DE" dirty="0">
                <a:solidFill>
                  <a:srgbClr val="000000"/>
                </a:solidFill>
                <a:latin typeface="Arial"/>
              </a:rPr>
              <a:t> </a:t>
            </a:r>
            <a:r>
              <a:rPr lang="de-DE" dirty="0" err="1">
                <a:solidFill>
                  <a:srgbClr val="000000"/>
                </a:solidFill>
                <a:latin typeface="Arial"/>
              </a:rPr>
              <a:t>ullenda</a:t>
            </a:r>
            <a:r>
              <a:rPr lang="de-DE" dirty="0">
                <a:solidFill>
                  <a:srgbClr val="000000"/>
                </a:solidFill>
                <a:latin typeface="Arial"/>
              </a:rPr>
              <a:t> si </a:t>
            </a:r>
            <a:r>
              <a:rPr lang="de-DE" dirty="0" err="1">
                <a:solidFill>
                  <a:srgbClr val="000000"/>
                </a:solidFill>
                <a:latin typeface="Arial"/>
              </a:rPr>
              <a:t>neceate</a:t>
            </a:r>
            <a:r>
              <a:rPr lang="de-DE" dirty="0">
                <a:solidFill>
                  <a:srgbClr val="000000"/>
                </a:solidFill>
                <a:latin typeface="Arial"/>
              </a:rPr>
              <a:t> </a:t>
            </a:r>
            <a:r>
              <a:rPr lang="de-DE" dirty="0" err="1">
                <a:solidFill>
                  <a:srgbClr val="000000"/>
                </a:solidFill>
                <a:latin typeface="Arial"/>
              </a:rPr>
              <a:t>pedit</a:t>
            </a:r>
            <a:r>
              <a:rPr lang="de-DE" dirty="0">
                <a:solidFill>
                  <a:srgbClr val="000000"/>
                </a:solidFill>
                <a:latin typeface="Arial"/>
              </a:rPr>
              <a:t> </a:t>
            </a:r>
            <a:r>
              <a:rPr lang="de-DE" dirty="0" err="1">
                <a:solidFill>
                  <a:srgbClr val="000000"/>
                </a:solidFill>
                <a:latin typeface="Arial"/>
              </a:rPr>
              <a:t>eicient</a:t>
            </a:r>
            <a:r>
              <a:rPr lang="de-DE" dirty="0">
                <a:solidFill>
                  <a:srgbClr val="000000"/>
                </a:solidFill>
                <a:latin typeface="Arial"/>
              </a:rPr>
              <a:t> </a:t>
            </a:r>
            <a:r>
              <a:rPr lang="de-DE" dirty="0" err="1">
                <a:solidFill>
                  <a:srgbClr val="000000"/>
                </a:solidFill>
                <a:latin typeface="Arial"/>
              </a:rPr>
              <a:t>voluptas</a:t>
            </a:r>
            <a:r>
              <a:rPr lang="de-DE" dirty="0">
                <a:solidFill>
                  <a:srgbClr val="000000"/>
                </a:solidFill>
                <a:latin typeface="Arial"/>
              </a:rPr>
              <a:t> </a:t>
            </a:r>
            <a:r>
              <a:rPr lang="de-DE" dirty="0" err="1">
                <a:solidFill>
                  <a:srgbClr val="000000"/>
                </a:solidFill>
                <a:latin typeface="Arial"/>
              </a:rPr>
              <a:t>adi</a:t>
            </a:r>
            <a:r>
              <a:rPr lang="de-DE" dirty="0">
                <a:solidFill>
                  <a:srgbClr val="000000"/>
                </a:solidFill>
                <a:latin typeface="Arial"/>
              </a:rPr>
              <a:t> </a:t>
            </a:r>
            <a:r>
              <a:rPr lang="de-DE" dirty="0" err="1">
                <a:solidFill>
                  <a:srgbClr val="000000"/>
                </a:solidFill>
                <a:latin typeface="Arial"/>
              </a:rPr>
              <a:t>sectem</a:t>
            </a:r>
            <a:r>
              <a:rPr lang="de-DE" dirty="0">
                <a:solidFill>
                  <a:srgbClr val="000000"/>
                </a:solidFill>
                <a:latin typeface="Arial"/>
              </a:rPr>
              <a:t> </a:t>
            </a:r>
            <a:r>
              <a:rPr lang="de-DE" dirty="0" err="1">
                <a:solidFill>
                  <a:srgbClr val="000000"/>
                </a:solidFill>
                <a:latin typeface="Arial"/>
              </a:rPr>
              <a:t>doluptate</a:t>
            </a:r>
            <a:r>
              <a:rPr lang="de-DE" dirty="0">
                <a:solidFill>
                  <a:srgbClr val="000000"/>
                </a:solidFill>
                <a:latin typeface="Arial"/>
              </a:rPr>
              <a:t> </a:t>
            </a:r>
            <a:r>
              <a:rPr lang="de-DE" dirty="0" err="1">
                <a:solidFill>
                  <a:srgbClr val="000000"/>
                </a:solidFill>
                <a:latin typeface="Arial"/>
              </a:rPr>
              <a:t>volest</a:t>
            </a:r>
            <a:r>
              <a:rPr lang="de-DE" dirty="0">
                <a:solidFill>
                  <a:srgbClr val="000000"/>
                </a:solidFill>
                <a:latin typeface="Arial"/>
              </a:rPr>
              <a:t>, </a:t>
            </a:r>
            <a:r>
              <a:rPr lang="de-DE" dirty="0" err="1">
                <a:solidFill>
                  <a:srgbClr val="000000"/>
                </a:solidFill>
                <a:latin typeface="Arial"/>
              </a:rPr>
              <a:t>volora</a:t>
            </a:r>
            <a:r>
              <a:rPr lang="de-DE" dirty="0">
                <a:solidFill>
                  <a:srgbClr val="000000"/>
                </a:solidFill>
                <a:latin typeface="Arial"/>
              </a:rPr>
              <a:t> </a:t>
            </a:r>
            <a:r>
              <a:rPr lang="de-DE" dirty="0" err="1">
                <a:solidFill>
                  <a:srgbClr val="000000"/>
                </a:solidFill>
                <a:latin typeface="Arial"/>
              </a:rPr>
              <a:t>eatam</a:t>
            </a:r>
            <a:r>
              <a:rPr lang="de-DE" dirty="0">
                <a:solidFill>
                  <a:srgbClr val="000000"/>
                </a:solidFill>
                <a:latin typeface="Arial"/>
              </a:rPr>
              <a:t> in </a:t>
            </a:r>
            <a:r>
              <a:rPr lang="de-DE" dirty="0" err="1">
                <a:solidFill>
                  <a:srgbClr val="000000"/>
                </a:solidFill>
                <a:latin typeface="Arial"/>
              </a:rPr>
              <a:t>ra</a:t>
            </a:r>
            <a:r>
              <a:rPr lang="de-DE" dirty="0">
                <a:solidFill>
                  <a:srgbClr val="000000"/>
                </a:solidFill>
                <a:latin typeface="Arial"/>
              </a:rPr>
              <a:t> </a:t>
            </a:r>
            <a:r>
              <a:rPr lang="de-DE" dirty="0" err="1">
                <a:solidFill>
                  <a:srgbClr val="000000"/>
                </a:solidFill>
                <a:latin typeface="Arial"/>
              </a:rPr>
              <a:t>atet</a:t>
            </a:r>
            <a:r>
              <a:rPr lang="de-DE" dirty="0">
                <a:solidFill>
                  <a:srgbClr val="000000"/>
                </a:solidFill>
                <a:latin typeface="Arial"/>
              </a:rPr>
              <a:t> </a:t>
            </a:r>
            <a:r>
              <a:rPr lang="de-DE" dirty="0" err="1">
                <a:solidFill>
                  <a:srgbClr val="000000"/>
                </a:solidFill>
                <a:latin typeface="Arial"/>
              </a:rPr>
              <a:t>viducidis</a:t>
            </a:r>
            <a:r>
              <a:rPr lang="de-DE" dirty="0">
                <a:solidFill>
                  <a:srgbClr val="000000"/>
                </a:solidFill>
                <a:latin typeface="Arial"/>
              </a:rPr>
              <a:t> </a:t>
            </a:r>
            <a:r>
              <a:rPr lang="de-DE" dirty="0" err="1">
                <a:solidFill>
                  <a:srgbClr val="000000"/>
                </a:solidFill>
                <a:latin typeface="Arial"/>
              </a:rPr>
              <a:t>eaquae</a:t>
            </a:r>
            <a:r>
              <a:rPr lang="de-DE" dirty="0">
                <a:solidFill>
                  <a:srgbClr val="000000"/>
                </a:solidFill>
                <a:latin typeface="Arial"/>
              </a:rPr>
              <a:t>. </a:t>
            </a:r>
            <a:r>
              <a:rPr lang="de-DE" dirty="0" err="1">
                <a:solidFill>
                  <a:srgbClr val="000000"/>
                </a:solidFill>
                <a:latin typeface="Arial"/>
              </a:rPr>
              <a:t>Em</a:t>
            </a:r>
            <a:r>
              <a:rPr lang="de-DE" dirty="0">
                <a:solidFill>
                  <a:srgbClr val="000000"/>
                </a:solidFill>
                <a:latin typeface="Arial"/>
              </a:rPr>
              <a:t> </a:t>
            </a:r>
            <a:r>
              <a:rPr lang="de-DE" dirty="0" err="1">
                <a:solidFill>
                  <a:srgbClr val="000000"/>
                </a:solidFill>
                <a:latin typeface="Arial"/>
              </a:rPr>
              <a:t>deles</a:t>
            </a:r>
            <a:r>
              <a:rPr lang="de-DE" dirty="0">
                <a:solidFill>
                  <a:srgbClr val="000000"/>
                </a:solidFill>
                <a:latin typeface="Arial"/>
              </a:rPr>
              <a:t> </a:t>
            </a:r>
            <a:r>
              <a:rPr lang="de-DE" dirty="0" err="1">
                <a:solidFill>
                  <a:srgbClr val="000000"/>
                </a:solidFill>
                <a:latin typeface="Arial"/>
              </a:rPr>
              <a:t>doluptus</a:t>
            </a:r>
            <a:r>
              <a:rPr lang="de-DE" dirty="0">
                <a:solidFill>
                  <a:srgbClr val="000000"/>
                </a:solidFill>
                <a:latin typeface="Arial"/>
              </a:rPr>
              <a:t> </a:t>
            </a:r>
            <a:r>
              <a:rPr lang="de-DE" dirty="0" err="1">
                <a:solidFill>
                  <a:srgbClr val="000000"/>
                </a:solidFill>
                <a:latin typeface="Arial"/>
              </a:rPr>
              <a:t>estotatur</a:t>
            </a:r>
            <a:r>
              <a:rPr lang="de-DE" dirty="0">
                <a:solidFill>
                  <a:srgbClr val="000000"/>
                </a:solidFill>
                <a:latin typeface="Arial"/>
              </a:rPr>
              <a:t>? </a:t>
            </a:r>
            <a:r>
              <a:rPr lang="de-DE" dirty="0" err="1">
                <a:solidFill>
                  <a:srgbClr val="000000"/>
                </a:solidFill>
                <a:latin typeface="Arial"/>
              </a:rPr>
              <a:t>Igendella</a:t>
            </a:r>
            <a:r>
              <a:rPr lang="de-DE" dirty="0">
                <a:solidFill>
                  <a:srgbClr val="000000"/>
                </a:solidFill>
                <a:latin typeface="Arial"/>
              </a:rPr>
              <a:t> </a:t>
            </a:r>
            <a:r>
              <a:rPr lang="de-DE" dirty="0" err="1">
                <a:solidFill>
                  <a:srgbClr val="000000"/>
                </a:solidFill>
                <a:latin typeface="Arial"/>
              </a:rPr>
              <a:t>preped</a:t>
            </a:r>
            <a:r>
              <a:rPr lang="de-DE" dirty="0">
                <a:solidFill>
                  <a:srgbClr val="000000"/>
                </a:solidFill>
                <a:latin typeface="Arial"/>
              </a:rPr>
              <a:t> </a:t>
            </a:r>
            <a:r>
              <a:rPr lang="de-DE" dirty="0" err="1">
                <a:solidFill>
                  <a:srgbClr val="000000"/>
                </a:solidFill>
                <a:latin typeface="Arial"/>
              </a:rPr>
              <a:t>etur</a:t>
            </a:r>
            <a:r>
              <a:rPr lang="de-DE" dirty="0">
                <a:solidFill>
                  <a:srgbClr val="000000"/>
                </a:solidFill>
                <a:latin typeface="Arial"/>
              </a:rPr>
              <a:t>, </a:t>
            </a:r>
            <a:r>
              <a:rPr lang="de-DE" dirty="0" err="1">
                <a:solidFill>
                  <a:srgbClr val="000000"/>
                </a:solidFill>
                <a:latin typeface="Arial"/>
              </a:rPr>
              <a:t>sum</a:t>
            </a:r>
            <a:r>
              <a:rPr lang="de-DE" dirty="0">
                <a:solidFill>
                  <a:srgbClr val="000000"/>
                </a:solidFill>
                <a:latin typeface="Arial"/>
              </a:rPr>
              <a:t> </a:t>
            </a:r>
            <a:r>
              <a:rPr lang="de-DE" dirty="0" err="1">
                <a:solidFill>
                  <a:srgbClr val="000000"/>
                </a:solidFill>
                <a:latin typeface="Arial"/>
              </a:rPr>
              <a:t>fugiasp</a:t>
            </a:r>
            <a:r>
              <a:rPr lang="de-DE" dirty="0">
                <a:solidFill>
                  <a:srgbClr val="000000"/>
                </a:solidFill>
                <a:latin typeface="Arial"/>
              </a:rPr>
              <a:t> </a:t>
            </a:r>
            <a:r>
              <a:rPr lang="de-DE" dirty="0" err="1">
                <a:solidFill>
                  <a:srgbClr val="000000"/>
                </a:solidFill>
                <a:latin typeface="Arial"/>
              </a:rPr>
              <a:t>eraerum</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sit</a:t>
            </a:r>
            <a:r>
              <a:rPr lang="de-DE" dirty="0">
                <a:solidFill>
                  <a:srgbClr val="000000"/>
                </a:solidFill>
                <a:latin typeface="Arial"/>
              </a:rPr>
              <a:t> </a:t>
            </a:r>
            <a:r>
              <a:rPr lang="de-DE" dirty="0" err="1">
                <a:solidFill>
                  <a:srgbClr val="000000"/>
                </a:solidFill>
                <a:latin typeface="Arial"/>
              </a:rPr>
              <a:t>ptatur</a:t>
            </a:r>
            <a:r>
              <a:rPr lang="de-DE" dirty="0">
                <a:solidFill>
                  <a:srgbClr val="000000"/>
                </a:solidFill>
                <a:latin typeface="Arial"/>
              </a:rPr>
              <a:t>? Qui </a:t>
            </a:r>
            <a:r>
              <a:rPr lang="de-DE" dirty="0" err="1">
                <a:solidFill>
                  <a:srgbClr val="000000"/>
                </a:solidFill>
                <a:latin typeface="Arial"/>
              </a:rPr>
              <a:t>optiur</a:t>
            </a:r>
            <a:r>
              <a:rPr lang="de-DE" dirty="0">
                <a:solidFill>
                  <a:srgbClr val="000000"/>
                </a:solidFill>
                <a:latin typeface="Arial"/>
              </a:rPr>
              <a:t> </a:t>
            </a:r>
            <a:r>
              <a:rPr lang="de-DE" dirty="0" err="1">
                <a:solidFill>
                  <a:srgbClr val="000000"/>
                </a:solidFill>
                <a:latin typeface="Arial"/>
              </a:rPr>
              <a:t>soluptiume</a:t>
            </a:r>
            <a:r>
              <a:rPr lang="de-DE" dirty="0">
                <a:solidFill>
                  <a:srgbClr val="000000"/>
                </a:solidFill>
                <a:latin typeface="Arial"/>
              </a:rPr>
              <a:t> </a:t>
            </a:r>
            <a:r>
              <a:rPr lang="de-DE" dirty="0" err="1">
                <a:solidFill>
                  <a:srgbClr val="000000"/>
                </a:solidFill>
                <a:latin typeface="Arial"/>
              </a:rPr>
              <a:t>estiorepuda</a:t>
            </a:r>
            <a:r>
              <a:rPr lang="de-DE" dirty="0">
                <a:solidFill>
                  <a:srgbClr val="000000"/>
                </a:solidFill>
                <a:latin typeface="Arial"/>
              </a:rPr>
              <a:t> </a:t>
            </a:r>
            <a:r>
              <a:rPr lang="de-DE" dirty="0" err="1">
                <a:solidFill>
                  <a:srgbClr val="000000"/>
                </a:solidFill>
                <a:latin typeface="Arial"/>
              </a:rPr>
              <a:t>voles</a:t>
            </a:r>
            <a:r>
              <a:rPr lang="de-DE" dirty="0">
                <a:solidFill>
                  <a:srgbClr val="000000"/>
                </a:solidFill>
                <a:latin typeface="Arial"/>
              </a:rPr>
              <a:t> se </a:t>
            </a:r>
            <a:r>
              <a:rPr lang="de-DE" dirty="0" err="1">
                <a:solidFill>
                  <a:srgbClr val="000000"/>
                </a:solidFill>
                <a:latin typeface="Arial"/>
              </a:rPr>
              <a:t>voles</a:t>
            </a:r>
            <a:r>
              <a:rPr lang="de-DE" dirty="0">
                <a:solidFill>
                  <a:srgbClr val="000000"/>
                </a:solidFill>
                <a:latin typeface="Arial"/>
              </a:rPr>
              <a:t> </a:t>
            </a:r>
            <a:r>
              <a:rPr lang="de-DE" dirty="0" err="1">
                <a:solidFill>
                  <a:srgbClr val="000000"/>
                </a:solidFill>
                <a:latin typeface="Arial"/>
              </a:rPr>
              <a:t>quiaspe</a:t>
            </a:r>
            <a:r>
              <a:rPr lang="de-DE" dirty="0">
                <a:solidFill>
                  <a:srgbClr val="000000"/>
                </a:solidFill>
                <a:latin typeface="Arial"/>
              </a:rPr>
              <a:t> </a:t>
            </a:r>
            <a:r>
              <a:rPr lang="de-DE" dirty="0" err="1">
                <a:solidFill>
                  <a:srgbClr val="000000"/>
                </a:solidFill>
                <a:latin typeface="Arial"/>
              </a:rPr>
              <a:t>provid</a:t>
            </a:r>
            <a:r>
              <a:rPr lang="de-DE" dirty="0">
                <a:solidFill>
                  <a:srgbClr val="000000"/>
                </a:solidFill>
                <a:latin typeface="Arial"/>
              </a:rPr>
              <a:t> </a:t>
            </a:r>
            <a:r>
              <a:rPr lang="de-DE" dirty="0" err="1">
                <a:solidFill>
                  <a:srgbClr val="000000"/>
                </a:solidFill>
                <a:latin typeface="Arial"/>
              </a:rPr>
              <a:t>ullenda</a:t>
            </a:r>
            <a:r>
              <a:rPr lang="de-DE" dirty="0">
                <a:solidFill>
                  <a:srgbClr val="000000"/>
                </a:solidFill>
                <a:latin typeface="Arial"/>
              </a:rPr>
              <a:t> si </a:t>
            </a:r>
            <a:r>
              <a:rPr lang="de-DE" dirty="0" err="1">
                <a:solidFill>
                  <a:srgbClr val="000000"/>
                </a:solidFill>
                <a:latin typeface="Arial"/>
              </a:rPr>
              <a:t>neceate</a:t>
            </a:r>
            <a:r>
              <a:rPr lang="de-DE" dirty="0">
                <a:solidFill>
                  <a:srgbClr val="000000"/>
                </a:solidFill>
                <a:latin typeface="Arial"/>
              </a:rPr>
              <a:t> </a:t>
            </a:r>
            <a:r>
              <a:rPr lang="de-DE" dirty="0" err="1">
                <a:solidFill>
                  <a:srgbClr val="000000"/>
                </a:solidFill>
                <a:latin typeface="Arial"/>
              </a:rPr>
              <a:t>pedit</a:t>
            </a:r>
            <a:r>
              <a:rPr lang="de-DE" dirty="0">
                <a:solidFill>
                  <a:srgbClr val="000000"/>
                </a:solidFill>
                <a:latin typeface="Arial"/>
              </a:rPr>
              <a:t> </a:t>
            </a:r>
            <a:r>
              <a:rPr lang="de-DE" dirty="0" err="1">
                <a:solidFill>
                  <a:srgbClr val="000000"/>
                </a:solidFill>
                <a:latin typeface="Arial"/>
              </a:rPr>
              <a:t>eicient</a:t>
            </a:r>
            <a:r>
              <a:rPr lang="de-DE" dirty="0">
                <a:solidFill>
                  <a:srgbClr val="000000"/>
                </a:solidFill>
                <a:latin typeface="Arial"/>
              </a:rPr>
              <a:t> </a:t>
            </a:r>
            <a:r>
              <a:rPr lang="de-DE" dirty="0" err="1">
                <a:solidFill>
                  <a:srgbClr val="000000"/>
                </a:solidFill>
                <a:latin typeface="Arial"/>
              </a:rPr>
              <a:t>voluptas</a:t>
            </a:r>
            <a:r>
              <a:rPr lang="de-DE" dirty="0">
                <a:solidFill>
                  <a:srgbClr val="000000"/>
                </a:solidFill>
                <a:latin typeface="Arial"/>
              </a:rPr>
              <a:t> </a:t>
            </a:r>
            <a:r>
              <a:rPr lang="de-DE" dirty="0" err="1">
                <a:solidFill>
                  <a:srgbClr val="000000"/>
                </a:solidFill>
                <a:latin typeface="Arial"/>
              </a:rPr>
              <a:t>adi</a:t>
            </a:r>
            <a:r>
              <a:rPr lang="de-DE" dirty="0">
                <a:solidFill>
                  <a:srgbClr val="000000"/>
                </a:solidFill>
                <a:latin typeface="Arial"/>
              </a:rPr>
              <a:t> </a:t>
            </a:r>
            <a:r>
              <a:rPr lang="de-DE" dirty="0" err="1">
                <a:solidFill>
                  <a:srgbClr val="000000"/>
                </a:solidFill>
                <a:latin typeface="Arial"/>
              </a:rPr>
              <a:t>sectem</a:t>
            </a:r>
            <a:r>
              <a:rPr lang="de-DE" dirty="0">
                <a:solidFill>
                  <a:srgbClr val="000000"/>
                </a:solidFill>
                <a:latin typeface="Arial"/>
              </a:rPr>
              <a:t> </a:t>
            </a:r>
            <a:r>
              <a:rPr lang="de-DE" dirty="0" err="1">
                <a:solidFill>
                  <a:srgbClr val="000000"/>
                </a:solidFill>
                <a:latin typeface="Arial"/>
              </a:rPr>
              <a:t>doluptate</a:t>
            </a:r>
            <a:r>
              <a:rPr lang="de-DE" dirty="0">
                <a:solidFill>
                  <a:srgbClr val="000000"/>
                </a:solidFill>
                <a:latin typeface="Arial"/>
              </a:rPr>
              <a:t> </a:t>
            </a:r>
            <a:r>
              <a:rPr lang="de-DE" dirty="0" err="1">
                <a:solidFill>
                  <a:srgbClr val="000000"/>
                </a:solidFill>
                <a:latin typeface="Arial"/>
              </a:rPr>
              <a:t>volest</a:t>
            </a:r>
            <a:r>
              <a:rPr lang="de-DE" dirty="0">
                <a:solidFill>
                  <a:srgbClr val="000000"/>
                </a:solidFill>
                <a:latin typeface="Arial"/>
              </a:rPr>
              <a:t>, </a:t>
            </a:r>
            <a:r>
              <a:rPr lang="de-DE" dirty="0" err="1">
                <a:solidFill>
                  <a:srgbClr val="000000"/>
                </a:solidFill>
                <a:latin typeface="Arial"/>
              </a:rPr>
              <a:t>volora</a:t>
            </a:r>
            <a:r>
              <a:rPr lang="de-DE" dirty="0">
                <a:solidFill>
                  <a:srgbClr val="000000"/>
                </a:solidFill>
                <a:latin typeface="Arial"/>
              </a:rPr>
              <a:t> </a:t>
            </a:r>
            <a:r>
              <a:rPr lang="de-DE" dirty="0" err="1">
                <a:solidFill>
                  <a:srgbClr val="000000"/>
                </a:solidFill>
                <a:latin typeface="Arial"/>
              </a:rPr>
              <a:t>eatam</a:t>
            </a:r>
            <a:r>
              <a:rPr lang="de-DE" dirty="0">
                <a:solidFill>
                  <a:srgbClr val="000000"/>
                </a:solidFill>
                <a:latin typeface="Arial"/>
              </a:rPr>
              <a:t> in </a:t>
            </a:r>
            <a:r>
              <a:rPr lang="de-DE" dirty="0" err="1">
                <a:solidFill>
                  <a:srgbClr val="000000"/>
                </a:solidFill>
                <a:latin typeface="Arial"/>
              </a:rPr>
              <a:t>ra</a:t>
            </a:r>
            <a:r>
              <a:rPr lang="de-DE" dirty="0">
                <a:solidFill>
                  <a:srgbClr val="000000"/>
                </a:solidFill>
                <a:latin typeface="Arial"/>
              </a:rPr>
              <a:t> </a:t>
            </a:r>
            <a:r>
              <a:rPr lang="de-DE" dirty="0" err="1">
                <a:solidFill>
                  <a:srgbClr val="000000"/>
                </a:solidFill>
                <a:latin typeface="Arial"/>
              </a:rPr>
              <a:t>atet</a:t>
            </a:r>
            <a:r>
              <a:rPr lang="de-DE" dirty="0">
                <a:solidFill>
                  <a:srgbClr val="000000"/>
                </a:solidFill>
                <a:latin typeface="Arial"/>
              </a:rPr>
              <a:t> </a:t>
            </a:r>
            <a:r>
              <a:rPr lang="de-DE" dirty="0" err="1">
                <a:solidFill>
                  <a:srgbClr val="000000"/>
                </a:solidFill>
                <a:latin typeface="Arial"/>
              </a:rPr>
              <a:t>viducidis</a:t>
            </a:r>
            <a:r>
              <a:rPr lang="de-DE" dirty="0">
                <a:solidFill>
                  <a:srgbClr val="000000"/>
                </a:solidFill>
                <a:latin typeface="Arial"/>
              </a:rPr>
              <a:t> </a:t>
            </a:r>
            <a:r>
              <a:rPr lang="de-DE" dirty="0" err="1">
                <a:solidFill>
                  <a:srgbClr val="000000"/>
                </a:solidFill>
                <a:latin typeface="Arial"/>
              </a:rPr>
              <a:t>eaquae</a:t>
            </a:r>
            <a:r>
              <a:rPr lang="de-DE" dirty="0">
                <a:solidFill>
                  <a:srgbClr val="000000"/>
                </a:solidFill>
                <a:latin typeface="Arial"/>
              </a:rPr>
              <a:t>. </a:t>
            </a:r>
            <a:r>
              <a:rPr lang="de-DE" dirty="0" err="1">
                <a:solidFill>
                  <a:srgbClr val="000000"/>
                </a:solidFill>
                <a:latin typeface="Arial"/>
              </a:rPr>
              <a:t>Em</a:t>
            </a:r>
            <a:r>
              <a:rPr lang="de-DE" dirty="0">
                <a:solidFill>
                  <a:srgbClr val="000000"/>
                </a:solidFill>
                <a:latin typeface="Arial"/>
              </a:rPr>
              <a:t> </a:t>
            </a:r>
            <a:r>
              <a:rPr lang="de-DE" dirty="0" err="1">
                <a:solidFill>
                  <a:srgbClr val="000000"/>
                </a:solidFill>
                <a:latin typeface="Arial"/>
              </a:rPr>
              <a:t>deles</a:t>
            </a:r>
            <a:r>
              <a:rPr lang="de-DE" dirty="0">
                <a:solidFill>
                  <a:srgbClr val="000000"/>
                </a:solidFill>
                <a:latin typeface="Arial"/>
              </a:rPr>
              <a:t> </a:t>
            </a:r>
            <a:r>
              <a:rPr lang="de-DE" dirty="0" err="1">
                <a:solidFill>
                  <a:srgbClr val="000000"/>
                </a:solidFill>
                <a:latin typeface="Arial"/>
              </a:rPr>
              <a:t>doluptus</a:t>
            </a:r>
            <a:r>
              <a:rPr lang="de-DE" dirty="0">
                <a:solidFill>
                  <a:srgbClr val="000000"/>
                </a:solidFill>
                <a:latin typeface="Arial"/>
              </a:rPr>
              <a:t> </a:t>
            </a:r>
            <a:r>
              <a:rPr lang="de-DE" dirty="0" err="1">
                <a:solidFill>
                  <a:srgbClr val="000000"/>
                </a:solidFill>
                <a:latin typeface="Arial"/>
              </a:rPr>
              <a:t>estotatur</a:t>
            </a:r>
            <a:r>
              <a:rPr lang="de-DE" dirty="0">
                <a:solidFill>
                  <a:srgbClr val="000000"/>
                </a:solidFill>
                <a:latin typeface="Arial"/>
              </a:rPr>
              <a:t>? </a:t>
            </a:r>
            <a:r>
              <a:rPr lang="de-DE" dirty="0" err="1">
                <a:solidFill>
                  <a:srgbClr val="000000"/>
                </a:solidFill>
                <a:latin typeface="Arial"/>
              </a:rPr>
              <a:t>Igendella</a:t>
            </a:r>
            <a:r>
              <a:rPr lang="de-DE" dirty="0">
                <a:solidFill>
                  <a:srgbClr val="000000"/>
                </a:solidFill>
                <a:latin typeface="Arial"/>
              </a:rPr>
              <a:t> </a:t>
            </a:r>
            <a:r>
              <a:rPr lang="de-DE" dirty="0" err="1">
                <a:solidFill>
                  <a:srgbClr val="000000"/>
                </a:solidFill>
                <a:latin typeface="Arial"/>
              </a:rPr>
              <a:t>preped</a:t>
            </a:r>
            <a:r>
              <a:rPr lang="de-DE" dirty="0">
                <a:solidFill>
                  <a:srgbClr val="000000"/>
                </a:solidFill>
                <a:latin typeface="Arial"/>
              </a:rPr>
              <a:t> </a:t>
            </a:r>
            <a:r>
              <a:rPr lang="de-DE" dirty="0" err="1">
                <a:solidFill>
                  <a:srgbClr val="000000"/>
                </a:solidFill>
                <a:latin typeface="Arial"/>
              </a:rPr>
              <a:t>etur</a:t>
            </a:r>
            <a:r>
              <a:rPr lang="de-DE" dirty="0">
                <a:solidFill>
                  <a:srgbClr val="000000"/>
                </a:solidFill>
                <a:latin typeface="Arial"/>
              </a:rPr>
              <a:t>, </a:t>
            </a:r>
            <a:r>
              <a:rPr lang="de-DE" dirty="0" err="1">
                <a:solidFill>
                  <a:srgbClr val="000000"/>
                </a:solidFill>
                <a:latin typeface="Arial"/>
              </a:rPr>
              <a:t>sum</a:t>
            </a:r>
            <a:r>
              <a:rPr lang="de-DE" dirty="0">
                <a:solidFill>
                  <a:srgbClr val="000000"/>
                </a:solidFill>
                <a:latin typeface="Arial"/>
              </a:rPr>
              <a:t> </a:t>
            </a:r>
            <a:r>
              <a:rPr lang="de-DE" dirty="0" err="1">
                <a:solidFill>
                  <a:srgbClr val="000000"/>
                </a:solidFill>
                <a:latin typeface="Arial"/>
              </a:rPr>
              <a:t>fugiasp</a:t>
            </a:r>
            <a:r>
              <a:rPr lang="de-DE" dirty="0">
                <a:solidFill>
                  <a:srgbClr val="000000"/>
                </a:solidFill>
                <a:latin typeface="Arial"/>
              </a:rPr>
              <a:t> </a:t>
            </a:r>
            <a:r>
              <a:rPr lang="de-DE" dirty="0" err="1">
                <a:solidFill>
                  <a:srgbClr val="000000"/>
                </a:solidFill>
                <a:latin typeface="Arial"/>
              </a:rPr>
              <a:t>eraerum</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sit</a:t>
            </a:r>
            <a:r>
              <a:rPr lang="de-DE" dirty="0">
                <a:solidFill>
                  <a:srgbClr val="000000"/>
                </a:solidFill>
                <a:latin typeface="Arial"/>
              </a:rPr>
              <a:t> </a:t>
            </a:r>
            <a:r>
              <a:rPr lang="de-DE" dirty="0" err="1">
                <a:solidFill>
                  <a:srgbClr val="000000"/>
                </a:solidFill>
                <a:latin typeface="Arial"/>
              </a:rPr>
              <a:t>autaspe</a:t>
            </a:r>
            <a:r>
              <a:rPr lang="de-DE" dirty="0">
                <a:solidFill>
                  <a:srgbClr val="000000"/>
                </a:solidFill>
                <a:latin typeface="Arial"/>
              </a:rPr>
              <a:t> </a:t>
            </a:r>
            <a:r>
              <a:rPr lang="de-DE" dirty="0" err="1">
                <a:solidFill>
                  <a:srgbClr val="000000"/>
                </a:solidFill>
                <a:latin typeface="Arial"/>
              </a:rPr>
              <a:t>molupta</a:t>
            </a:r>
            <a:r>
              <a:rPr lang="de-DE" dirty="0">
                <a:solidFill>
                  <a:srgbClr val="000000"/>
                </a:solidFill>
                <a:latin typeface="Arial"/>
              </a:rPr>
              <a:t> </a:t>
            </a:r>
            <a:r>
              <a:rPr lang="de-DE" dirty="0" err="1">
                <a:solidFill>
                  <a:srgbClr val="000000"/>
                </a:solidFill>
                <a:latin typeface="Arial"/>
              </a:rPr>
              <a:t>tiatiate</a:t>
            </a:r>
            <a:r>
              <a:rPr lang="de-DE" dirty="0">
                <a:solidFill>
                  <a:srgbClr val="000000"/>
                </a:solidFill>
                <a:latin typeface="Arial"/>
              </a:rPr>
              <a:t> </a:t>
            </a:r>
            <a:r>
              <a:rPr lang="de-DE" dirty="0" err="1">
                <a:solidFill>
                  <a:srgbClr val="000000"/>
                </a:solidFill>
                <a:latin typeface="Arial"/>
              </a:rPr>
              <a:t>voluptur</a:t>
            </a:r>
            <a:r>
              <a:rPr lang="de-DE" dirty="0">
                <a:solidFill>
                  <a:srgbClr val="000000"/>
                </a:solidFill>
                <a:latin typeface="Arial"/>
              </a:rPr>
              <a:t>?</a:t>
            </a:r>
          </a:p>
          <a:p>
            <a:pPr lvl="0"/>
            <a:r>
              <a:rPr lang="de-DE" dirty="0" err="1">
                <a:solidFill>
                  <a:srgbClr val="000000"/>
                </a:solidFill>
                <a:latin typeface="Arial"/>
              </a:rPr>
              <a:t>Equi</a:t>
            </a:r>
            <a:r>
              <a:rPr lang="de-DE" dirty="0">
                <a:solidFill>
                  <a:srgbClr val="000000"/>
                </a:solidFill>
                <a:latin typeface="Arial"/>
              </a:rPr>
              <a:t> </a:t>
            </a:r>
            <a:r>
              <a:rPr lang="de-DE" dirty="0" err="1">
                <a:solidFill>
                  <a:srgbClr val="000000"/>
                </a:solidFill>
                <a:latin typeface="Arial"/>
              </a:rPr>
              <a:t>repellab</a:t>
            </a:r>
            <a:r>
              <a:rPr lang="de-DE" dirty="0">
                <a:solidFill>
                  <a:srgbClr val="000000"/>
                </a:solidFill>
                <a:latin typeface="Arial"/>
              </a:rPr>
              <a:t> </a:t>
            </a:r>
            <a:r>
              <a:rPr lang="de-DE" dirty="0" err="1">
                <a:solidFill>
                  <a:srgbClr val="000000"/>
                </a:solidFill>
                <a:latin typeface="Arial"/>
              </a:rPr>
              <a:t>iumet</a:t>
            </a:r>
            <a:r>
              <a:rPr lang="de-DE" dirty="0">
                <a:solidFill>
                  <a:srgbClr val="000000"/>
                </a:solidFill>
                <a:latin typeface="Arial"/>
              </a:rPr>
              <a:t>, </a:t>
            </a:r>
            <a:r>
              <a:rPr lang="de-DE" dirty="0" err="1">
                <a:solidFill>
                  <a:srgbClr val="000000"/>
                </a:solidFill>
                <a:latin typeface="Arial"/>
              </a:rPr>
              <a:t>nusapit</a:t>
            </a:r>
            <a:r>
              <a:rPr lang="de-DE" dirty="0">
                <a:solidFill>
                  <a:srgbClr val="000000"/>
                </a:solidFill>
                <a:latin typeface="Arial"/>
              </a:rPr>
              <a:t> </a:t>
            </a:r>
            <a:r>
              <a:rPr lang="de-DE" dirty="0" err="1">
                <a:solidFill>
                  <a:srgbClr val="000000"/>
                </a:solidFill>
                <a:latin typeface="Arial"/>
              </a:rPr>
              <a:t>optatatus</a:t>
            </a:r>
            <a:r>
              <a:rPr lang="de-DE" dirty="0">
                <a:solidFill>
                  <a:srgbClr val="000000"/>
                </a:solidFill>
                <a:latin typeface="Arial"/>
              </a:rPr>
              <a:t> </a:t>
            </a:r>
            <a:r>
              <a:rPr lang="de-DE" dirty="0" err="1">
                <a:solidFill>
                  <a:srgbClr val="000000"/>
                </a:solidFill>
                <a:latin typeface="Arial"/>
              </a:rPr>
              <a:t>repudita</a:t>
            </a:r>
            <a:r>
              <a:rPr lang="de-DE" dirty="0">
                <a:solidFill>
                  <a:srgbClr val="000000"/>
                </a:solidFill>
                <a:latin typeface="Arial"/>
              </a:rPr>
              <a:t> </a:t>
            </a:r>
            <a:r>
              <a:rPr lang="de-DE" dirty="0" err="1">
                <a:solidFill>
                  <a:srgbClr val="000000"/>
                </a:solidFill>
                <a:latin typeface="Arial"/>
              </a:rPr>
              <a:t>nonet</a:t>
            </a:r>
            <a:r>
              <a:rPr lang="de-DE" dirty="0">
                <a:solidFill>
                  <a:srgbClr val="000000"/>
                </a:solidFill>
                <a:latin typeface="Arial"/>
              </a:rPr>
              <a:t> </a:t>
            </a:r>
            <a:r>
              <a:rPr lang="de-DE" dirty="0" err="1">
                <a:solidFill>
                  <a:srgbClr val="000000"/>
                </a:solidFill>
                <a:latin typeface="Arial"/>
              </a:rPr>
              <a:t>litius</a:t>
            </a:r>
            <a:r>
              <a:rPr lang="de-DE" dirty="0">
                <a:solidFill>
                  <a:srgbClr val="000000"/>
                </a:solidFill>
                <a:latin typeface="Arial"/>
              </a:rPr>
              <a:t> </a:t>
            </a:r>
            <a:r>
              <a:rPr lang="de-DE" dirty="0" err="1">
                <a:solidFill>
                  <a:srgbClr val="000000"/>
                </a:solidFill>
                <a:latin typeface="Arial"/>
              </a:rPr>
              <a:t>abor</a:t>
            </a:r>
            <a:r>
              <a:rPr lang="de-DE" dirty="0">
                <a:solidFill>
                  <a:srgbClr val="000000"/>
                </a:solidFill>
                <a:latin typeface="Arial"/>
              </a:rPr>
              <a:t> </a:t>
            </a:r>
            <a:r>
              <a:rPr lang="de-DE" dirty="0" err="1">
                <a:solidFill>
                  <a:srgbClr val="000000"/>
                </a:solidFill>
                <a:latin typeface="Arial"/>
              </a:rPr>
              <a:t>as</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quissimus</a:t>
            </a:r>
            <a:r>
              <a:rPr lang="de-DE" dirty="0">
                <a:solidFill>
                  <a:srgbClr val="000000"/>
                </a:solidFill>
                <a:latin typeface="Arial"/>
              </a:rPr>
              <a:t> </a:t>
            </a:r>
            <a:r>
              <a:rPr lang="de-DE" dirty="0" err="1">
                <a:solidFill>
                  <a:srgbClr val="000000"/>
                </a:solidFill>
                <a:latin typeface="Arial"/>
              </a:rPr>
              <a:t>eiume</a:t>
            </a:r>
            <a:r>
              <a:rPr lang="de-DE" dirty="0">
                <a:solidFill>
                  <a:srgbClr val="000000"/>
                </a:solidFill>
                <a:latin typeface="Arial"/>
              </a:rPr>
              <a:t> </a:t>
            </a:r>
            <a:r>
              <a:rPr lang="de-DE" dirty="0" err="1">
                <a:solidFill>
                  <a:srgbClr val="000000"/>
                </a:solidFill>
                <a:latin typeface="Arial"/>
              </a:rPr>
              <a:t>vernam</a:t>
            </a:r>
            <a:r>
              <a:rPr lang="de-DE" dirty="0">
                <a:solidFill>
                  <a:srgbClr val="000000"/>
                </a:solidFill>
                <a:latin typeface="Arial"/>
              </a:rPr>
              <a:t> </a:t>
            </a:r>
            <a:r>
              <a:rPr lang="de-DE" dirty="0" err="1">
                <a:solidFill>
                  <a:srgbClr val="000000"/>
                </a:solidFill>
                <a:latin typeface="Arial"/>
              </a:rPr>
              <a:t>sincturion</a:t>
            </a:r>
            <a:r>
              <a:rPr lang="de-DE" dirty="0">
                <a:solidFill>
                  <a:srgbClr val="000000"/>
                </a:solidFill>
                <a:latin typeface="Arial"/>
              </a:rPr>
              <a:t> </a:t>
            </a:r>
            <a:r>
              <a:rPr lang="de-DE" dirty="0" err="1">
                <a:solidFill>
                  <a:srgbClr val="000000"/>
                </a:solidFill>
                <a:latin typeface="Arial"/>
              </a:rPr>
              <a:t>nese</a:t>
            </a:r>
            <a:r>
              <a:rPr lang="de-DE" dirty="0">
                <a:solidFill>
                  <a:srgbClr val="000000"/>
                </a:solidFill>
                <a:latin typeface="Arial"/>
              </a:rPr>
              <a:t> </a:t>
            </a:r>
            <a:r>
              <a:rPr lang="de-DE" dirty="0" err="1">
                <a:solidFill>
                  <a:srgbClr val="000000"/>
                </a:solidFill>
                <a:latin typeface="Arial"/>
              </a:rPr>
              <a:t>poreptis</a:t>
            </a:r>
            <a:r>
              <a:rPr lang="de-DE" dirty="0">
                <a:solidFill>
                  <a:srgbClr val="000000"/>
                </a:solidFill>
                <a:latin typeface="Arial"/>
              </a:rPr>
              <a:t> </a:t>
            </a:r>
            <a:r>
              <a:rPr lang="de-DE" dirty="0" err="1">
                <a:solidFill>
                  <a:srgbClr val="000000"/>
                </a:solidFill>
                <a:latin typeface="Arial"/>
              </a:rPr>
              <a:t>rehenditat.Que</a:t>
            </a:r>
            <a:r>
              <a:rPr lang="de-DE" dirty="0">
                <a:solidFill>
                  <a:srgbClr val="000000"/>
                </a:solidFill>
                <a:latin typeface="Arial"/>
              </a:rPr>
              <a:t> </a:t>
            </a:r>
            <a:r>
              <a:rPr lang="de-DE" dirty="0" err="1">
                <a:solidFill>
                  <a:srgbClr val="000000"/>
                </a:solidFill>
                <a:latin typeface="Arial"/>
              </a:rPr>
              <a:t>volore</a:t>
            </a:r>
            <a:r>
              <a:rPr lang="de-DE" dirty="0">
                <a:solidFill>
                  <a:srgbClr val="000000"/>
                </a:solidFill>
                <a:latin typeface="Arial"/>
              </a:rPr>
              <a:t> </a:t>
            </a:r>
            <a:r>
              <a:rPr lang="de-DE" dirty="0" err="1">
                <a:solidFill>
                  <a:srgbClr val="000000"/>
                </a:solidFill>
                <a:latin typeface="Arial"/>
              </a:rPr>
              <a:t>cuptae</a:t>
            </a:r>
            <a:r>
              <a:rPr lang="de-DE" dirty="0">
                <a:solidFill>
                  <a:srgbClr val="000000"/>
                </a:solidFill>
                <a:latin typeface="Arial"/>
              </a:rPr>
              <a:t> </a:t>
            </a:r>
            <a:r>
              <a:rPr lang="de-DE" dirty="0" err="1">
                <a:solidFill>
                  <a:srgbClr val="000000"/>
                </a:solidFill>
                <a:latin typeface="Arial"/>
              </a:rPr>
              <a:t>iniminime</a:t>
            </a:r>
            <a:r>
              <a:rPr lang="de-DE" dirty="0">
                <a:solidFill>
                  <a:srgbClr val="000000"/>
                </a:solidFill>
                <a:latin typeface="Arial"/>
              </a:rPr>
              <a:t> </a:t>
            </a:r>
            <a:r>
              <a:rPr lang="de-DE" dirty="0" err="1">
                <a:solidFill>
                  <a:srgbClr val="000000"/>
                </a:solidFill>
                <a:latin typeface="Arial"/>
              </a:rPr>
              <a:t>prae</a:t>
            </a:r>
            <a:r>
              <a:rPr lang="de-DE" dirty="0">
                <a:solidFill>
                  <a:srgbClr val="000000"/>
                </a:solidFill>
                <a:latin typeface="Arial"/>
              </a:rPr>
              <a:t> </a:t>
            </a:r>
            <a:r>
              <a:rPr lang="de-DE" dirty="0" err="1">
                <a:solidFill>
                  <a:srgbClr val="000000"/>
                </a:solidFill>
                <a:latin typeface="Arial"/>
              </a:rPr>
              <a:t>peruntu</a:t>
            </a:r>
            <a:r>
              <a:rPr lang="de-DE" dirty="0">
                <a:solidFill>
                  <a:srgbClr val="000000"/>
                </a:solidFill>
                <a:latin typeface="Arial"/>
              </a:rPr>
              <a:t> </a:t>
            </a:r>
            <a:r>
              <a:rPr lang="de-DE" dirty="0" err="1">
                <a:solidFill>
                  <a:srgbClr val="000000"/>
                </a:solidFill>
                <a:latin typeface="Arial"/>
              </a:rPr>
              <a:t>ribusandio</a:t>
            </a:r>
            <a:r>
              <a:rPr lang="de-DE" dirty="0">
                <a:solidFill>
                  <a:srgbClr val="000000"/>
                </a:solidFill>
                <a:latin typeface="Arial"/>
              </a:rPr>
              <a:t> et </a:t>
            </a:r>
            <a:r>
              <a:rPr lang="de-DE" dirty="0" err="1">
                <a:solidFill>
                  <a:srgbClr val="000000"/>
                </a:solidFill>
                <a:latin typeface="Arial"/>
              </a:rPr>
              <a:t>quae</a:t>
            </a:r>
            <a:r>
              <a:rPr lang="de-DE" dirty="0">
                <a:solidFill>
                  <a:srgbClr val="000000"/>
                </a:solidFill>
                <a:latin typeface="Arial"/>
              </a:rPr>
              <a:t> </a:t>
            </a:r>
            <a:r>
              <a:rPr lang="de-DE" dirty="0" err="1">
                <a:solidFill>
                  <a:srgbClr val="000000"/>
                </a:solidFill>
                <a:latin typeface="Arial"/>
              </a:rPr>
              <a:t>voloreperit</a:t>
            </a:r>
            <a:r>
              <a:rPr lang="de-DE" dirty="0">
                <a:solidFill>
                  <a:srgbClr val="000000"/>
                </a:solidFill>
                <a:latin typeface="Arial"/>
              </a:rPr>
              <a:t>, </a:t>
            </a:r>
            <a:r>
              <a:rPr lang="de-DE" dirty="0" err="1">
                <a:solidFill>
                  <a:srgbClr val="000000"/>
                </a:solidFill>
                <a:latin typeface="Arial"/>
              </a:rPr>
              <a:t>od</a:t>
            </a:r>
            <a:r>
              <a:rPr lang="de-DE" dirty="0">
                <a:solidFill>
                  <a:srgbClr val="000000"/>
                </a:solidFill>
                <a:latin typeface="Arial"/>
              </a:rPr>
              <a:t> </a:t>
            </a:r>
            <a:r>
              <a:rPr lang="de-DE" dirty="0" err="1">
                <a:solidFill>
                  <a:srgbClr val="000000"/>
                </a:solidFill>
                <a:latin typeface="Arial"/>
              </a:rPr>
              <a:t>qui</a:t>
            </a:r>
            <a:r>
              <a:rPr lang="de-DE" dirty="0">
                <a:solidFill>
                  <a:srgbClr val="000000"/>
                </a:solidFill>
                <a:latin typeface="Arial"/>
              </a:rPr>
              <a:t> </a:t>
            </a:r>
            <a:r>
              <a:rPr lang="de-DE" dirty="0" err="1">
                <a:solidFill>
                  <a:srgbClr val="000000"/>
                </a:solidFill>
                <a:latin typeface="Arial"/>
              </a:rPr>
              <a:t>dolutem</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quiam</a:t>
            </a:r>
            <a:r>
              <a:rPr lang="de-DE" dirty="0">
                <a:solidFill>
                  <a:srgbClr val="000000"/>
                </a:solidFill>
                <a:latin typeface="Arial"/>
              </a:rPr>
              <a:t>, </a:t>
            </a:r>
            <a:r>
              <a:rPr lang="de-DE" dirty="0" err="1">
                <a:solidFill>
                  <a:srgbClr val="000000"/>
                </a:solidFill>
                <a:latin typeface="Arial"/>
              </a:rPr>
              <a:t>omnimpe</a:t>
            </a:r>
            <a:r>
              <a:rPr lang="de-DE" dirty="0">
                <a:solidFill>
                  <a:srgbClr val="000000"/>
                </a:solidFill>
                <a:latin typeface="Arial"/>
              </a:rPr>
              <a:t> </a:t>
            </a:r>
            <a:r>
              <a:rPr lang="de-DE" dirty="0" err="1">
                <a:solidFill>
                  <a:srgbClr val="000000"/>
                </a:solidFill>
                <a:latin typeface="Arial"/>
              </a:rPr>
              <a:t>num</a:t>
            </a:r>
            <a:r>
              <a:rPr lang="de-DE" dirty="0">
                <a:solidFill>
                  <a:srgbClr val="000000"/>
                </a:solidFill>
                <a:latin typeface="Arial"/>
              </a:rPr>
              <a:t> </a:t>
            </a:r>
            <a:r>
              <a:rPr lang="de-DE" dirty="0" err="1">
                <a:solidFill>
                  <a:srgbClr val="000000"/>
                </a:solidFill>
                <a:latin typeface="Arial"/>
              </a:rPr>
              <a:t>ipsa</a:t>
            </a:r>
            <a:r>
              <a:rPr lang="de-DE" dirty="0">
                <a:solidFill>
                  <a:srgbClr val="000000"/>
                </a:solidFill>
                <a:latin typeface="Arial"/>
              </a:rPr>
              <a:t> </a:t>
            </a:r>
            <a:r>
              <a:rPr lang="de-DE" dirty="0" err="1">
                <a:solidFill>
                  <a:srgbClr val="000000"/>
                </a:solidFill>
                <a:latin typeface="Arial"/>
              </a:rPr>
              <a:t>nus</a:t>
            </a:r>
            <a:r>
              <a:rPr lang="de-DE" dirty="0">
                <a:solidFill>
                  <a:srgbClr val="000000"/>
                </a:solidFill>
                <a:latin typeface="Arial"/>
              </a:rPr>
              <a:t> </a:t>
            </a:r>
            <a:r>
              <a:rPr lang="de-DE" dirty="0" err="1">
                <a:solidFill>
                  <a:srgbClr val="000000"/>
                </a:solidFill>
                <a:latin typeface="Arial"/>
              </a:rPr>
              <a:t>dolor</a:t>
            </a:r>
            <a:r>
              <a:rPr lang="de-DE" dirty="0">
                <a:solidFill>
                  <a:srgbClr val="000000"/>
                </a:solidFill>
                <a:latin typeface="Arial"/>
              </a:rPr>
              <a:t> </a:t>
            </a:r>
            <a:r>
              <a:rPr lang="de-DE" dirty="0" err="1">
                <a:solidFill>
                  <a:srgbClr val="000000"/>
                </a:solidFill>
                <a:latin typeface="Arial"/>
              </a:rPr>
              <a:t>ma</a:t>
            </a:r>
            <a:r>
              <a:rPr lang="de-DE" dirty="0">
                <a:solidFill>
                  <a:srgbClr val="000000"/>
                </a:solidFill>
                <a:latin typeface="Arial"/>
              </a:rPr>
              <a:t> non </a:t>
            </a:r>
            <a:r>
              <a:rPr lang="de-DE" dirty="0" err="1">
                <a:solidFill>
                  <a:srgbClr val="000000"/>
                </a:solidFill>
                <a:latin typeface="Arial"/>
              </a:rPr>
              <a:t>corrum</a:t>
            </a:r>
            <a:r>
              <a:rPr lang="de-DE" dirty="0">
                <a:solidFill>
                  <a:srgbClr val="000000"/>
                </a:solidFill>
                <a:latin typeface="Arial"/>
              </a:rPr>
              <a:t> </a:t>
            </a:r>
            <a:r>
              <a:rPr lang="de-DE" dirty="0" err="1">
                <a:solidFill>
                  <a:srgbClr val="000000"/>
                </a:solidFill>
                <a:latin typeface="Arial"/>
              </a:rPr>
              <a:t>exerior</a:t>
            </a:r>
            <a:r>
              <a:rPr lang="de-DE" dirty="0">
                <a:solidFill>
                  <a:srgbClr val="000000"/>
                </a:solidFill>
                <a:latin typeface="Arial"/>
              </a:rPr>
              <a:t> </a:t>
            </a:r>
            <a:r>
              <a:rPr lang="de-DE" dirty="0" err="1">
                <a:solidFill>
                  <a:srgbClr val="000000"/>
                </a:solidFill>
                <a:latin typeface="Arial"/>
              </a:rPr>
              <a:t>repedig</a:t>
            </a:r>
            <a:r>
              <a:rPr lang="de-DE" dirty="0">
                <a:solidFill>
                  <a:srgbClr val="000000"/>
                </a:solidFill>
                <a:latin typeface="Arial"/>
              </a:rPr>
              <a:t> </a:t>
            </a:r>
            <a:r>
              <a:rPr lang="de-DE" dirty="0" err="1">
                <a:solidFill>
                  <a:srgbClr val="000000"/>
                </a:solidFill>
                <a:latin typeface="Arial"/>
              </a:rPr>
              <a:t>entiaecta</a:t>
            </a:r>
            <a:r>
              <a:rPr lang="de-DE" dirty="0">
                <a:solidFill>
                  <a:srgbClr val="000000"/>
                </a:solidFill>
                <a:latin typeface="Arial"/>
              </a:rPr>
              <a:t> </a:t>
            </a:r>
            <a:r>
              <a:rPr lang="de-DE" dirty="0" err="1">
                <a:solidFill>
                  <a:srgbClr val="000000"/>
                </a:solidFill>
                <a:latin typeface="Arial"/>
              </a:rPr>
              <a:t>ium</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arum</a:t>
            </a:r>
            <a:r>
              <a:rPr lang="de-DE" dirty="0">
                <a:solidFill>
                  <a:srgbClr val="000000"/>
                </a:solidFill>
                <a:latin typeface="Arial"/>
              </a:rPr>
              <a:t> </a:t>
            </a:r>
            <a:r>
              <a:rPr lang="de-DE" dirty="0" err="1">
                <a:solidFill>
                  <a:srgbClr val="000000"/>
                </a:solidFill>
                <a:latin typeface="Arial"/>
              </a:rPr>
              <a:t>rere</a:t>
            </a:r>
            <a:r>
              <a:rPr lang="de-DE" dirty="0">
                <a:solidFill>
                  <a:srgbClr val="000000"/>
                </a:solidFill>
                <a:latin typeface="Arial"/>
              </a:rPr>
              <a:t>, </a:t>
            </a:r>
            <a:r>
              <a:rPr lang="de-DE" dirty="0" err="1">
                <a:solidFill>
                  <a:srgbClr val="000000"/>
                </a:solidFill>
                <a:latin typeface="Arial"/>
              </a:rPr>
              <a:t>occus</a:t>
            </a:r>
            <a:r>
              <a:rPr lang="de-DE" dirty="0">
                <a:solidFill>
                  <a:srgbClr val="000000"/>
                </a:solidFill>
                <a:latin typeface="Arial"/>
              </a:rPr>
              <a:t> </a:t>
            </a:r>
            <a:r>
              <a:rPr lang="de-DE" dirty="0" err="1">
                <a:solidFill>
                  <a:srgbClr val="000000"/>
                </a:solidFill>
                <a:latin typeface="Arial"/>
              </a:rPr>
              <a:t>utem</a:t>
            </a:r>
            <a:r>
              <a:rPr lang="de-DE" dirty="0">
                <a:solidFill>
                  <a:srgbClr val="000000"/>
                </a:solidFill>
                <a:latin typeface="Arial"/>
              </a:rPr>
              <a:t> </a:t>
            </a:r>
            <a:r>
              <a:rPr lang="de-DE" dirty="0" err="1">
                <a:solidFill>
                  <a:srgbClr val="000000"/>
                </a:solidFill>
                <a:latin typeface="Arial"/>
              </a:rPr>
              <a:t>volut</a:t>
            </a:r>
            <a:r>
              <a:rPr lang="de-DE" dirty="0">
                <a:solidFill>
                  <a:srgbClr val="000000"/>
                </a:solidFill>
                <a:latin typeface="Arial"/>
              </a:rPr>
              <a:t> </a:t>
            </a:r>
            <a:r>
              <a:rPr lang="de-DE" dirty="0" err="1">
                <a:solidFill>
                  <a:srgbClr val="000000"/>
                </a:solidFill>
                <a:latin typeface="Arial"/>
              </a:rPr>
              <a:t>qui</a:t>
            </a:r>
            <a:r>
              <a:rPr lang="de-DE" dirty="0">
                <a:solidFill>
                  <a:srgbClr val="000000"/>
                </a:solidFill>
                <a:latin typeface="Arial"/>
              </a:rPr>
              <a:t> </a:t>
            </a:r>
            <a:r>
              <a:rPr lang="de-DE" dirty="0" err="1">
                <a:solidFill>
                  <a:srgbClr val="000000"/>
                </a:solidFill>
                <a:latin typeface="Arial"/>
              </a:rPr>
              <a:t>delitas</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et </a:t>
            </a:r>
            <a:r>
              <a:rPr lang="de-DE" dirty="0" err="1">
                <a:solidFill>
                  <a:srgbClr val="000000"/>
                </a:solidFill>
                <a:latin typeface="Arial"/>
              </a:rPr>
              <a:t>alis</a:t>
            </a:r>
            <a:r>
              <a:rPr lang="de-DE" dirty="0">
                <a:solidFill>
                  <a:srgbClr val="000000"/>
                </a:solidFill>
                <a:latin typeface="Arial"/>
              </a:rPr>
              <a:t> </a:t>
            </a:r>
            <a:r>
              <a:rPr lang="de-DE" dirty="0" err="1">
                <a:solidFill>
                  <a:srgbClr val="000000"/>
                </a:solidFill>
                <a:latin typeface="Arial"/>
              </a:rPr>
              <a:t>ut</a:t>
            </a:r>
            <a:r>
              <a:rPr lang="de-DE" dirty="0">
                <a:solidFill>
                  <a:srgbClr val="000000"/>
                </a:solidFill>
                <a:latin typeface="Arial"/>
              </a:rPr>
              <a:t> </a:t>
            </a:r>
            <a:r>
              <a:rPr lang="de-DE" dirty="0" err="1">
                <a:solidFill>
                  <a:srgbClr val="000000"/>
                </a:solidFill>
                <a:latin typeface="Arial"/>
              </a:rPr>
              <a:t>quuntium</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acculpa</a:t>
            </a:r>
            <a:r>
              <a:rPr lang="de-DE" dirty="0">
                <a:solidFill>
                  <a:srgbClr val="000000"/>
                </a:solidFill>
                <a:latin typeface="Arial"/>
              </a:rPr>
              <a:t> </a:t>
            </a:r>
            <a:r>
              <a:rPr lang="de-DE" dirty="0" err="1">
                <a:solidFill>
                  <a:srgbClr val="000000"/>
                </a:solidFill>
                <a:latin typeface="Arial"/>
              </a:rPr>
              <a:t>volentius</a:t>
            </a:r>
            <a:r>
              <a:rPr lang="de-DE" dirty="0">
                <a:solidFill>
                  <a:srgbClr val="000000"/>
                </a:solidFill>
                <a:latin typeface="Arial"/>
              </a:rPr>
              <a:t> </a:t>
            </a:r>
            <a:r>
              <a:rPr lang="de-DE" dirty="0" err="1">
                <a:solidFill>
                  <a:srgbClr val="000000"/>
                </a:solidFill>
                <a:latin typeface="Arial"/>
              </a:rPr>
              <a:t>magnat</a:t>
            </a:r>
            <a:r>
              <a:rPr lang="de-DE" dirty="0">
                <a:solidFill>
                  <a:srgbClr val="000000"/>
                </a:solidFill>
                <a:latin typeface="Arial"/>
              </a:rPr>
              <a:t> </a:t>
            </a:r>
            <a:r>
              <a:rPr lang="de-DE" dirty="0" err="1">
                <a:solidFill>
                  <a:srgbClr val="000000"/>
                </a:solidFill>
                <a:latin typeface="Arial"/>
              </a:rPr>
              <a:t>rem</a:t>
            </a:r>
            <a:r>
              <a:rPr lang="de-DE" dirty="0">
                <a:solidFill>
                  <a:srgbClr val="000000"/>
                </a:solidFill>
                <a:latin typeface="Arial"/>
              </a:rPr>
              <a:t> </a:t>
            </a:r>
            <a:r>
              <a:rPr lang="de-DE" dirty="0" err="1">
                <a:solidFill>
                  <a:srgbClr val="000000"/>
                </a:solidFill>
                <a:latin typeface="Arial"/>
              </a:rPr>
              <a:t>ideliquiam</a:t>
            </a:r>
            <a:r>
              <a:rPr lang="de-DE" dirty="0">
                <a:solidFill>
                  <a:srgbClr val="000000"/>
                </a:solidFill>
                <a:latin typeface="Arial"/>
              </a:rPr>
              <a:t> </a:t>
            </a:r>
            <a:r>
              <a:rPr lang="de-DE" dirty="0" err="1">
                <a:solidFill>
                  <a:srgbClr val="000000"/>
                </a:solidFill>
                <a:latin typeface="Arial"/>
              </a:rPr>
              <a:t>aceaquid</a:t>
            </a:r>
            <a:r>
              <a:rPr lang="de-DE" dirty="0">
                <a:solidFill>
                  <a:srgbClr val="000000"/>
                </a:solidFill>
                <a:latin typeface="Arial"/>
              </a:rPr>
              <a:t> et </a:t>
            </a:r>
            <a:r>
              <a:rPr lang="de-DE" dirty="0" err="1">
                <a:solidFill>
                  <a:srgbClr val="000000"/>
                </a:solidFill>
                <a:latin typeface="Arial"/>
              </a:rPr>
              <a:t>et</a:t>
            </a:r>
            <a:r>
              <a:rPr lang="de-DE" dirty="0">
                <a:solidFill>
                  <a:srgbClr val="000000"/>
                </a:solidFill>
                <a:latin typeface="Arial"/>
              </a:rPr>
              <a:t> </a:t>
            </a:r>
            <a:r>
              <a:rPr lang="de-DE" dirty="0" err="1">
                <a:solidFill>
                  <a:srgbClr val="000000"/>
                </a:solidFill>
                <a:latin typeface="Arial"/>
              </a:rPr>
              <a:t>volorro</a:t>
            </a:r>
            <a:r>
              <a:rPr lang="de-DE" dirty="0">
                <a:solidFill>
                  <a:srgbClr val="000000"/>
                </a:solidFill>
                <a:latin typeface="Arial"/>
              </a:rPr>
              <a:t> </a:t>
            </a:r>
            <a:r>
              <a:rPr lang="de-DE" dirty="0" err="1">
                <a:solidFill>
                  <a:srgbClr val="000000"/>
                </a:solidFill>
                <a:latin typeface="Arial"/>
              </a:rPr>
              <a:t>modit</a:t>
            </a:r>
            <a:r>
              <a:rPr lang="de-DE" dirty="0">
                <a:solidFill>
                  <a:srgbClr val="000000"/>
                </a:solidFill>
                <a:latin typeface="Arial"/>
              </a:rPr>
              <a:t> </a:t>
            </a:r>
            <a:r>
              <a:rPr lang="de-DE" dirty="0" err="1">
                <a:solidFill>
                  <a:srgbClr val="000000"/>
                </a:solidFill>
                <a:latin typeface="Arial"/>
              </a:rPr>
              <a:t>aspid</a:t>
            </a:r>
            <a:r>
              <a:rPr lang="de-DE" dirty="0">
                <a:solidFill>
                  <a:srgbClr val="000000"/>
                </a:solidFill>
                <a:latin typeface="Arial"/>
              </a:rPr>
              <a:t> et, </a:t>
            </a:r>
            <a:r>
              <a:rPr lang="de-DE" dirty="0" err="1">
                <a:solidFill>
                  <a:srgbClr val="000000"/>
                </a:solidFill>
                <a:latin typeface="Arial"/>
              </a:rPr>
              <a:t>quodita</a:t>
            </a:r>
            <a:r>
              <a:rPr lang="de-DE" dirty="0">
                <a:solidFill>
                  <a:srgbClr val="000000"/>
                </a:solidFill>
                <a:latin typeface="Arial"/>
              </a:rPr>
              <a:t> </a:t>
            </a:r>
            <a:r>
              <a:rPr lang="de-DE" dirty="0" err="1">
                <a:solidFill>
                  <a:srgbClr val="000000"/>
                </a:solidFill>
                <a:latin typeface="Arial"/>
              </a:rPr>
              <a:t>sint</a:t>
            </a:r>
            <a:r>
              <a:rPr lang="de-DE" dirty="0">
                <a:solidFill>
                  <a:srgbClr val="000000"/>
                </a:solidFill>
                <a:latin typeface="Arial"/>
              </a:rPr>
              <a:t> </a:t>
            </a:r>
            <a:r>
              <a:rPr lang="de-DE" dirty="0" err="1">
                <a:solidFill>
                  <a:srgbClr val="000000"/>
                </a:solidFill>
                <a:latin typeface="Arial"/>
              </a:rPr>
              <a:t>acerum</a:t>
            </a:r>
            <a:r>
              <a:rPr lang="de-DE" dirty="0">
                <a:solidFill>
                  <a:srgbClr val="000000"/>
                </a:solidFill>
                <a:latin typeface="Arial"/>
              </a:rPr>
              <a:t> </a:t>
            </a:r>
            <a:r>
              <a:rPr lang="de-DE" dirty="0" err="1">
                <a:solidFill>
                  <a:srgbClr val="000000"/>
                </a:solidFill>
                <a:latin typeface="Arial"/>
              </a:rPr>
              <a:t>experitio</a:t>
            </a:r>
            <a:r>
              <a:rPr lang="de-DE" dirty="0">
                <a:solidFill>
                  <a:srgbClr val="000000"/>
                </a:solidFill>
                <a:latin typeface="Arial"/>
              </a:rPr>
              <a:t>. </a:t>
            </a:r>
            <a:r>
              <a:rPr lang="de-DE" dirty="0" err="1">
                <a:solidFill>
                  <a:srgbClr val="000000"/>
                </a:solidFill>
                <a:latin typeface="Arial"/>
              </a:rPr>
              <a:t>Itatur</a:t>
            </a:r>
            <a:r>
              <a:rPr lang="de-DE" dirty="0">
                <a:solidFill>
                  <a:srgbClr val="000000"/>
                </a:solidFill>
                <a:latin typeface="Arial"/>
              </a:rPr>
              <a:t> </a:t>
            </a:r>
            <a:r>
              <a:rPr lang="de-DE" dirty="0" err="1">
                <a:solidFill>
                  <a:srgbClr val="000000"/>
                </a:solidFill>
                <a:latin typeface="Arial"/>
              </a:rPr>
              <a:t>sunt</a:t>
            </a:r>
            <a:r>
              <a:rPr lang="de-DE" dirty="0">
                <a:solidFill>
                  <a:srgbClr val="000000"/>
                </a:solidFill>
                <a:latin typeface="Arial"/>
              </a:rPr>
              <a:t> </a:t>
            </a:r>
            <a:r>
              <a:rPr lang="de-DE" dirty="0" err="1">
                <a:solidFill>
                  <a:srgbClr val="000000"/>
                </a:solidFill>
                <a:latin typeface="Arial"/>
              </a:rPr>
              <a:t>utem</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ex </a:t>
            </a:r>
            <a:r>
              <a:rPr lang="de-DE" dirty="0" err="1">
                <a:solidFill>
                  <a:srgbClr val="000000"/>
                </a:solidFill>
                <a:latin typeface="Arial"/>
              </a:rPr>
              <a:t>eaque</a:t>
            </a:r>
            <a:r>
              <a:rPr lang="de-DE" dirty="0">
                <a:solidFill>
                  <a:srgbClr val="000000"/>
                </a:solidFill>
                <a:latin typeface="Arial"/>
              </a:rPr>
              <a:t> </a:t>
            </a:r>
            <a:r>
              <a:rPr lang="de-DE" dirty="0" err="1">
                <a:solidFill>
                  <a:srgbClr val="000000"/>
                </a:solidFill>
                <a:latin typeface="Arial"/>
              </a:rPr>
              <a:t>volupta</a:t>
            </a:r>
            <a:r>
              <a:rPr lang="de-DE" dirty="0">
                <a:solidFill>
                  <a:srgbClr val="000000"/>
                </a:solidFill>
                <a:latin typeface="Arial"/>
              </a:rPr>
              <a:t> </a:t>
            </a:r>
            <a:r>
              <a:rPr lang="de-DE" dirty="0" err="1">
                <a:solidFill>
                  <a:srgbClr val="000000"/>
                </a:solidFill>
                <a:latin typeface="Arial"/>
              </a:rPr>
              <a:t>illignissim</a:t>
            </a:r>
            <a:r>
              <a:rPr lang="de-DE" dirty="0">
                <a:solidFill>
                  <a:srgbClr val="000000"/>
                </a:solidFill>
                <a:latin typeface="Arial"/>
              </a:rPr>
              <a:t> </a:t>
            </a:r>
            <a:r>
              <a:rPr lang="de-DE" dirty="0" err="1">
                <a:solidFill>
                  <a:srgbClr val="000000"/>
                </a:solidFill>
                <a:latin typeface="Arial"/>
              </a:rPr>
              <a:t>quiassu</a:t>
            </a:r>
            <a:r>
              <a:rPr lang="de-DE" dirty="0">
                <a:solidFill>
                  <a:srgbClr val="000000"/>
                </a:solidFill>
                <a:latin typeface="Arial"/>
              </a:rPr>
              <a:t> </a:t>
            </a:r>
            <a:r>
              <a:rPr lang="de-DE" dirty="0" err="1">
                <a:solidFill>
                  <a:srgbClr val="000000"/>
                </a:solidFill>
                <a:latin typeface="Arial"/>
              </a:rPr>
              <a:t>nderit</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a:t>
            </a:r>
            <a:r>
              <a:rPr lang="de-DE" dirty="0" err="1">
                <a:solidFill>
                  <a:srgbClr val="000000"/>
                </a:solidFill>
                <a:latin typeface="Arial"/>
              </a:rPr>
              <a:t>nonsequis</a:t>
            </a:r>
            <a:r>
              <a:rPr lang="de-DE" dirty="0">
                <a:solidFill>
                  <a:srgbClr val="000000"/>
                </a:solidFill>
                <a:latin typeface="Arial"/>
              </a:rPr>
              <a:t> et </a:t>
            </a:r>
            <a:r>
              <a:rPr lang="de-DE" dirty="0" err="1">
                <a:solidFill>
                  <a:srgbClr val="000000"/>
                </a:solidFill>
                <a:latin typeface="Arial"/>
              </a:rPr>
              <a:t>quos</a:t>
            </a:r>
            <a:r>
              <a:rPr lang="de-DE" dirty="0">
                <a:solidFill>
                  <a:srgbClr val="000000"/>
                </a:solidFill>
                <a:latin typeface="Arial"/>
              </a:rPr>
              <a:t> </a:t>
            </a:r>
            <a:r>
              <a:rPr lang="de-DE" dirty="0" err="1">
                <a:solidFill>
                  <a:srgbClr val="000000"/>
                </a:solidFill>
                <a:latin typeface="Arial"/>
              </a:rPr>
              <a:t>corem</a:t>
            </a:r>
            <a:r>
              <a:rPr lang="de-DE" dirty="0">
                <a:solidFill>
                  <a:srgbClr val="000000"/>
                </a:solidFill>
                <a:latin typeface="Arial"/>
              </a:rPr>
              <a:t> </a:t>
            </a:r>
            <a:r>
              <a:rPr lang="de-DE" dirty="0" err="1">
                <a:solidFill>
                  <a:srgbClr val="000000"/>
                </a:solidFill>
                <a:latin typeface="Arial"/>
              </a:rPr>
              <a:t>faceata</a:t>
            </a:r>
            <a:r>
              <a:rPr lang="de-DE" dirty="0">
                <a:solidFill>
                  <a:srgbClr val="000000"/>
                </a:solidFill>
                <a:latin typeface="Arial"/>
              </a:rPr>
              <a:t> </a:t>
            </a:r>
            <a:r>
              <a:rPr lang="de-DE" dirty="0" err="1">
                <a:solidFill>
                  <a:srgbClr val="000000"/>
                </a:solidFill>
                <a:latin typeface="Arial"/>
              </a:rPr>
              <a:t>as</a:t>
            </a:r>
            <a:r>
              <a:rPr lang="de-DE" dirty="0">
                <a:solidFill>
                  <a:srgbClr val="000000"/>
                </a:solidFill>
                <a:latin typeface="Arial"/>
              </a:rPr>
              <a:t> </a:t>
            </a:r>
            <a:r>
              <a:rPr lang="de-DE" dirty="0" err="1">
                <a:solidFill>
                  <a:srgbClr val="000000"/>
                </a:solidFill>
                <a:latin typeface="Arial"/>
              </a:rPr>
              <a:t>eatur</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et la et </a:t>
            </a:r>
            <a:r>
              <a:rPr lang="de-DE" dirty="0" err="1">
                <a:solidFill>
                  <a:srgbClr val="000000"/>
                </a:solidFill>
                <a:latin typeface="Arial"/>
              </a:rPr>
              <a:t>fuga</a:t>
            </a:r>
            <a:r>
              <a:rPr lang="de-DE" dirty="0">
                <a:solidFill>
                  <a:srgbClr val="000000"/>
                </a:solidFill>
                <a:latin typeface="Arial"/>
              </a:rPr>
              <a:t>. </a:t>
            </a:r>
            <a:r>
              <a:rPr lang="de-DE" dirty="0" err="1">
                <a:solidFill>
                  <a:srgbClr val="000000"/>
                </a:solidFill>
                <a:latin typeface="Arial"/>
              </a:rPr>
              <a:t>Nequia</a:t>
            </a:r>
            <a:r>
              <a:rPr lang="de-DE" dirty="0">
                <a:solidFill>
                  <a:srgbClr val="000000"/>
                </a:solidFill>
                <a:latin typeface="Arial"/>
              </a:rPr>
              <a:t> </a:t>
            </a:r>
            <a:r>
              <a:rPr lang="de-DE" dirty="0" err="1">
                <a:solidFill>
                  <a:srgbClr val="000000"/>
                </a:solidFill>
                <a:latin typeface="Arial"/>
              </a:rPr>
              <a:t>voloratusci</a:t>
            </a:r>
            <a:r>
              <a:rPr lang="de-DE" dirty="0">
                <a:solidFill>
                  <a:srgbClr val="000000"/>
                </a:solidFill>
                <a:latin typeface="Arial"/>
              </a:rPr>
              <a:t> </a:t>
            </a:r>
            <a:r>
              <a:rPr lang="de-DE" dirty="0" err="1">
                <a:solidFill>
                  <a:srgbClr val="000000"/>
                </a:solidFill>
                <a:latin typeface="Arial"/>
              </a:rPr>
              <a:t>as</a:t>
            </a:r>
            <a:r>
              <a:rPr lang="de-DE" dirty="0">
                <a:solidFill>
                  <a:srgbClr val="000000"/>
                </a:solidFill>
                <a:latin typeface="Arial"/>
              </a:rPr>
              <a:t> </a:t>
            </a:r>
            <a:r>
              <a:rPr lang="de-DE" dirty="0" err="1">
                <a:solidFill>
                  <a:srgbClr val="000000"/>
                </a:solidFill>
                <a:latin typeface="Arial"/>
              </a:rPr>
              <a:t>mos</a:t>
            </a:r>
            <a:r>
              <a:rPr lang="de-DE" dirty="0">
                <a:solidFill>
                  <a:srgbClr val="000000"/>
                </a:solidFill>
                <a:latin typeface="Arial"/>
              </a:rPr>
              <a:t> </a:t>
            </a:r>
            <a:r>
              <a:rPr lang="de-DE" dirty="0" err="1">
                <a:solidFill>
                  <a:srgbClr val="000000"/>
                </a:solidFill>
                <a:latin typeface="Arial"/>
              </a:rPr>
              <a:t>ipidella</a:t>
            </a:r>
            <a:r>
              <a:rPr lang="de-DE" dirty="0">
                <a:solidFill>
                  <a:srgbClr val="000000"/>
                </a:solidFill>
                <a:latin typeface="Arial"/>
              </a:rPr>
              <a:t> </a:t>
            </a:r>
            <a:r>
              <a:rPr lang="de-DE" dirty="0" err="1">
                <a:solidFill>
                  <a:srgbClr val="000000"/>
                </a:solidFill>
                <a:latin typeface="Arial"/>
              </a:rPr>
              <a:t>simust</a:t>
            </a:r>
            <a:r>
              <a:rPr lang="de-DE" dirty="0">
                <a:solidFill>
                  <a:srgbClr val="000000"/>
                </a:solidFill>
                <a:latin typeface="Arial"/>
              </a:rPr>
              <a:t>, </a:t>
            </a:r>
            <a:r>
              <a:rPr lang="de-DE" dirty="0" err="1">
                <a:solidFill>
                  <a:srgbClr val="000000"/>
                </a:solidFill>
                <a:latin typeface="Arial"/>
              </a:rPr>
              <a:t>erferumquam</a:t>
            </a:r>
            <a:r>
              <a:rPr lang="de-DE" dirty="0">
                <a:solidFill>
                  <a:srgbClr val="000000"/>
                </a:solidFill>
                <a:latin typeface="Arial"/>
              </a:rPr>
              <a:t> et </a:t>
            </a:r>
            <a:r>
              <a:rPr lang="de-DE" dirty="0" err="1">
                <a:solidFill>
                  <a:srgbClr val="000000"/>
                </a:solidFill>
                <a:latin typeface="Arial"/>
              </a:rPr>
              <a:t>dolum</a:t>
            </a:r>
            <a:r>
              <a:rPr lang="de-DE" dirty="0">
                <a:solidFill>
                  <a:srgbClr val="000000"/>
                </a:solidFill>
                <a:latin typeface="Arial"/>
              </a:rPr>
              <a:t> in </a:t>
            </a:r>
            <a:r>
              <a:rPr lang="de-DE" dirty="0" err="1">
                <a:solidFill>
                  <a:srgbClr val="000000"/>
                </a:solidFill>
                <a:latin typeface="Arial"/>
              </a:rPr>
              <a:t>eseque</a:t>
            </a:r>
            <a:r>
              <a:rPr lang="de-DE" dirty="0">
                <a:solidFill>
                  <a:srgbClr val="000000"/>
                </a:solidFill>
                <a:latin typeface="Arial"/>
              </a:rPr>
              <a:t> </a:t>
            </a:r>
            <a:r>
              <a:rPr lang="de-DE" dirty="0" err="1">
                <a:solidFill>
                  <a:srgbClr val="000000"/>
                </a:solidFill>
                <a:latin typeface="Arial"/>
              </a:rPr>
              <a:t>pe</a:t>
            </a:r>
            <a:r>
              <a:rPr lang="de-DE" dirty="0">
                <a:solidFill>
                  <a:srgbClr val="000000"/>
                </a:solidFill>
                <a:latin typeface="Arial"/>
              </a:rPr>
              <a:t> </a:t>
            </a:r>
            <a:r>
              <a:rPr lang="de-DE" dirty="0" err="1">
                <a:solidFill>
                  <a:srgbClr val="000000"/>
                </a:solidFill>
                <a:latin typeface="Arial"/>
              </a:rPr>
              <a:t>sed</a:t>
            </a:r>
            <a:r>
              <a:rPr lang="de-DE" dirty="0">
                <a:solidFill>
                  <a:srgbClr val="000000"/>
                </a:solidFill>
                <a:latin typeface="Arial"/>
              </a:rPr>
              <a:t> quas </a:t>
            </a:r>
            <a:r>
              <a:rPr lang="de-DE" dirty="0" err="1">
                <a:solidFill>
                  <a:srgbClr val="000000"/>
                </a:solidFill>
                <a:latin typeface="Arial"/>
              </a:rPr>
              <a:t>doluptae</a:t>
            </a:r>
            <a:r>
              <a:rPr lang="de-DE" dirty="0">
                <a:solidFill>
                  <a:srgbClr val="000000"/>
                </a:solidFill>
                <a:latin typeface="Arial"/>
              </a:rPr>
              <a:t> </a:t>
            </a:r>
            <a:r>
              <a:rPr lang="de-DE" dirty="0" err="1">
                <a:solidFill>
                  <a:srgbClr val="000000"/>
                </a:solidFill>
                <a:latin typeface="Arial"/>
              </a:rPr>
              <a:t>nimusda</a:t>
            </a:r>
            <a:r>
              <a:rPr lang="de-DE" dirty="0">
                <a:solidFill>
                  <a:srgbClr val="000000"/>
                </a:solidFill>
                <a:latin typeface="Arial"/>
              </a:rPr>
              <a:t> </a:t>
            </a:r>
            <a:r>
              <a:rPr lang="de-DE" dirty="0" err="1">
                <a:solidFill>
                  <a:srgbClr val="000000"/>
                </a:solidFill>
                <a:latin typeface="Arial"/>
              </a:rPr>
              <a:t>ndebitas</a:t>
            </a:r>
            <a:r>
              <a:rPr lang="de-DE" dirty="0">
                <a:solidFill>
                  <a:srgbClr val="000000"/>
                </a:solidFill>
                <a:latin typeface="Arial"/>
              </a:rPr>
              <a:t> </a:t>
            </a:r>
            <a:r>
              <a:rPr lang="de-DE" dirty="0" err="1">
                <a:solidFill>
                  <a:srgbClr val="000000"/>
                </a:solidFill>
                <a:latin typeface="Arial"/>
              </a:rPr>
              <a:t>rehentio</a:t>
            </a:r>
            <a:r>
              <a:rPr lang="de-DE" dirty="0">
                <a:solidFill>
                  <a:srgbClr val="000000"/>
                </a:solidFill>
                <a:latin typeface="Arial"/>
              </a:rPr>
              <a:t> </a:t>
            </a:r>
            <a:r>
              <a:rPr lang="de-DE" dirty="0" err="1">
                <a:solidFill>
                  <a:srgbClr val="000000"/>
                </a:solidFill>
                <a:latin typeface="Arial"/>
              </a:rPr>
              <a:t>quiaspero</a:t>
            </a:r>
            <a:r>
              <a:rPr lang="de-DE" dirty="0">
                <a:solidFill>
                  <a:srgbClr val="000000"/>
                </a:solidFill>
                <a:latin typeface="Arial"/>
              </a:rPr>
              <a:t> </a:t>
            </a:r>
            <a:r>
              <a:rPr lang="de-DE" dirty="0" err="1">
                <a:solidFill>
                  <a:srgbClr val="000000"/>
                </a:solidFill>
                <a:latin typeface="Arial"/>
              </a:rPr>
              <a:t>el</a:t>
            </a:r>
            <a:r>
              <a:rPr lang="de-DE" dirty="0">
                <a:solidFill>
                  <a:srgbClr val="000000"/>
                </a:solidFill>
                <a:latin typeface="Arial"/>
              </a:rPr>
              <a:t> </a:t>
            </a:r>
            <a:r>
              <a:rPr lang="de-DE" dirty="0" err="1">
                <a:solidFill>
                  <a:srgbClr val="000000"/>
                </a:solidFill>
                <a:latin typeface="Arial"/>
              </a:rPr>
              <a:t>magnimp</a:t>
            </a:r>
            <a:r>
              <a:rPr lang="de-DE" dirty="0">
                <a:solidFill>
                  <a:srgbClr val="000000"/>
                </a:solidFill>
                <a:latin typeface="Arial"/>
              </a:rPr>
              <a:t> </a:t>
            </a:r>
            <a:r>
              <a:rPr lang="de-DE" dirty="0" err="1">
                <a:solidFill>
                  <a:srgbClr val="000000"/>
                </a:solidFill>
                <a:latin typeface="Arial"/>
              </a:rPr>
              <a:t>orrorum</a:t>
            </a:r>
            <a:r>
              <a:rPr lang="de-DE" dirty="0">
                <a:solidFill>
                  <a:srgbClr val="000000"/>
                </a:solidFill>
                <a:latin typeface="Arial"/>
              </a:rPr>
              <a:t> </a:t>
            </a:r>
            <a:r>
              <a:rPr lang="de-DE" dirty="0" err="1">
                <a:solidFill>
                  <a:srgbClr val="000000"/>
                </a:solidFill>
                <a:latin typeface="Arial"/>
              </a:rPr>
              <a:t>sit</a:t>
            </a:r>
            <a:r>
              <a:rPr lang="de-DE" dirty="0">
                <a:solidFill>
                  <a:srgbClr val="000000"/>
                </a:solidFill>
                <a:latin typeface="Arial"/>
              </a:rPr>
              <a:t> </a:t>
            </a:r>
            <a:r>
              <a:rPr lang="de-DE" dirty="0" err="1">
                <a:solidFill>
                  <a:srgbClr val="000000"/>
                </a:solidFill>
                <a:latin typeface="Arial"/>
              </a:rPr>
              <a:t>voloratur</a:t>
            </a:r>
            <a:r>
              <a:rPr lang="de-DE" dirty="0">
                <a:solidFill>
                  <a:srgbClr val="000000"/>
                </a:solidFill>
                <a:latin typeface="Arial"/>
              </a:rPr>
              <a:t>, </a:t>
            </a:r>
            <a:r>
              <a:rPr lang="de-DE" dirty="0" err="1">
                <a:solidFill>
                  <a:srgbClr val="000000"/>
                </a:solidFill>
                <a:latin typeface="Arial"/>
              </a:rPr>
              <a:t>sundam</a:t>
            </a:r>
            <a:r>
              <a:rPr lang="de-DE" dirty="0">
                <a:solidFill>
                  <a:srgbClr val="000000"/>
                </a:solidFill>
                <a:latin typeface="Arial"/>
              </a:rPr>
              <a:t> </a:t>
            </a:r>
            <a:r>
              <a:rPr lang="de-DE" dirty="0" err="1">
                <a:solidFill>
                  <a:srgbClr val="000000"/>
                </a:solidFill>
                <a:latin typeface="Arial"/>
              </a:rPr>
              <a:t>eat</a:t>
            </a:r>
            <a:r>
              <a:rPr lang="de-DE" dirty="0">
                <a:solidFill>
                  <a:srgbClr val="000000"/>
                </a:solidFill>
                <a:latin typeface="Arial"/>
              </a:rPr>
              <a:t> </a:t>
            </a:r>
            <a:r>
              <a:rPr lang="de-DE" dirty="0" err="1">
                <a:solidFill>
                  <a:srgbClr val="000000"/>
                </a:solidFill>
                <a:latin typeface="Arial"/>
              </a:rPr>
              <a:t>litatin</a:t>
            </a:r>
            <a:r>
              <a:rPr lang="de-DE" dirty="0">
                <a:solidFill>
                  <a:srgbClr val="000000"/>
                </a:solidFill>
                <a:latin typeface="Arial"/>
              </a:rPr>
              <a:t> </a:t>
            </a:r>
            <a:r>
              <a:rPr lang="de-DE" dirty="0" err="1">
                <a:solidFill>
                  <a:srgbClr val="000000"/>
                </a:solidFill>
                <a:latin typeface="Arial"/>
              </a:rPr>
              <a:t>experia</a:t>
            </a:r>
            <a:r>
              <a:rPr lang="de-DE" dirty="0">
                <a:solidFill>
                  <a:srgbClr val="000000"/>
                </a:solidFill>
                <a:latin typeface="Arial"/>
              </a:rPr>
              <a:t> </a:t>
            </a:r>
            <a:r>
              <a:rPr lang="de-DE" dirty="0" err="1">
                <a:solidFill>
                  <a:srgbClr val="000000"/>
                </a:solidFill>
                <a:latin typeface="Arial"/>
              </a:rPr>
              <a:t>sit</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offici</a:t>
            </a:r>
            <a:r>
              <a:rPr lang="de-DE" dirty="0">
                <a:solidFill>
                  <a:srgbClr val="000000"/>
                </a:solidFill>
                <a:latin typeface="Arial"/>
              </a:rPr>
              <a:t> </a:t>
            </a:r>
            <a:r>
              <a:rPr lang="de-DE" dirty="0" err="1">
                <a:solidFill>
                  <a:srgbClr val="000000"/>
                </a:solidFill>
                <a:latin typeface="Arial"/>
              </a:rPr>
              <a:t>unt</a:t>
            </a:r>
            <a:r>
              <a:rPr lang="de-DE" dirty="0">
                <a:solidFill>
                  <a:srgbClr val="000000"/>
                </a:solidFill>
                <a:latin typeface="Arial"/>
              </a:rPr>
              <a:t> </a:t>
            </a:r>
            <a:r>
              <a:rPr lang="de-DE" dirty="0" err="1">
                <a:solidFill>
                  <a:srgbClr val="000000"/>
                </a:solidFill>
                <a:latin typeface="Arial"/>
              </a:rPr>
              <a:t>quamet</a:t>
            </a:r>
            <a:r>
              <a:rPr lang="de-DE" dirty="0">
                <a:solidFill>
                  <a:srgbClr val="000000"/>
                </a:solidFill>
                <a:latin typeface="Arial"/>
              </a:rPr>
              <a:t> </a:t>
            </a:r>
            <a:r>
              <a:rPr lang="de-DE" dirty="0" err="1">
                <a:solidFill>
                  <a:srgbClr val="000000"/>
                </a:solidFill>
                <a:latin typeface="Arial"/>
              </a:rPr>
              <a:t>laccabo</a:t>
            </a:r>
            <a:r>
              <a:rPr lang="de-DE" dirty="0">
                <a:solidFill>
                  <a:srgbClr val="000000"/>
                </a:solidFill>
                <a:latin typeface="Arial"/>
              </a:rPr>
              <a:t>. Min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oditatistem</a:t>
            </a:r>
            <a:r>
              <a:rPr lang="de-DE" dirty="0">
                <a:solidFill>
                  <a:srgbClr val="000000"/>
                </a:solidFill>
                <a:latin typeface="Arial"/>
              </a:rPr>
              <a:t> </a:t>
            </a:r>
            <a:r>
              <a:rPr lang="de-DE" dirty="0" err="1">
                <a:solidFill>
                  <a:srgbClr val="000000"/>
                </a:solidFill>
                <a:latin typeface="Arial"/>
              </a:rPr>
              <a:t>volorem</a:t>
            </a:r>
            <a:r>
              <a:rPr lang="de-DE" dirty="0">
                <a:solidFill>
                  <a:srgbClr val="000000"/>
                </a:solidFill>
                <a:latin typeface="Arial"/>
              </a:rPr>
              <a:t> </a:t>
            </a:r>
            <a:r>
              <a:rPr lang="de-DE" dirty="0" err="1">
                <a:solidFill>
                  <a:srgbClr val="000000"/>
                </a:solidFill>
                <a:latin typeface="Arial"/>
              </a:rPr>
              <a:t>ratemporesti</a:t>
            </a:r>
            <a:r>
              <a:rPr lang="de-DE" dirty="0">
                <a:solidFill>
                  <a:srgbClr val="000000"/>
                </a:solidFill>
                <a:latin typeface="Arial"/>
              </a:rPr>
              <a:t> </a:t>
            </a:r>
            <a:r>
              <a:rPr lang="de-DE" dirty="0" err="1">
                <a:solidFill>
                  <a:srgbClr val="000000"/>
                </a:solidFill>
                <a:latin typeface="Arial"/>
              </a:rPr>
              <a:t>volesciur</a:t>
            </a:r>
            <a:r>
              <a:rPr lang="de-DE" dirty="0">
                <a:solidFill>
                  <a:srgbClr val="000000"/>
                </a:solidFill>
                <a:latin typeface="Arial"/>
              </a:rPr>
              <a:t>?</a:t>
            </a:r>
          </a:p>
        </p:txBody>
      </p:sp>
      <p:sp>
        <p:nvSpPr>
          <p:cNvPr id="15" name="Bildplatzhalter 14"/>
          <p:cNvSpPr>
            <a:spLocks noGrp="1"/>
          </p:cNvSpPr>
          <p:nvPr>
            <p:ph type="pic" sz="quarter" idx="16"/>
          </p:nvPr>
        </p:nvSpPr>
        <p:spPr>
          <a:xfrm>
            <a:off x="9666958" y="16397486"/>
            <a:ext cx="7380000" cy="8247557"/>
          </a:xfrm>
        </p:spPr>
        <p:txBody>
          <a:bodyPr/>
          <a:lstStyle/>
          <a:p>
            <a:endParaRPr lang="en-US"/>
          </a:p>
        </p:txBody>
      </p:sp>
      <p:sp>
        <p:nvSpPr>
          <p:cNvPr id="16" name="Textplatzhalter 15"/>
          <p:cNvSpPr>
            <a:spLocks noGrp="1"/>
          </p:cNvSpPr>
          <p:nvPr>
            <p:ph type="body" sz="quarter" idx="17"/>
          </p:nvPr>
        </p:nvSpPr>
        <p:spPr>
          <a:xfrm>
            <a:off x="9666958" y="25038446"/>
            <a:ext cx="7380000" cy="254669"/>
          </a:xfrm>
        </p:spPr>
        <p:txBody>
          <a:bodyPr/>
          <a:lstStyle/>
          <a:p>
            <a:endParaRPr lang="de-DE" dirty="0"/>
          </a:p>
        </p:txBody>
      </p:sp>
      <p:sp>
        <p:nvSpPr>
          <p:cNvPr id="17" name="Bildplatzhalter 16"/>
          <p:cNvSpPr>
            <a:spLocks noGrp="1"/>
          </p:cNvSpPr>
          <p:nvPr>
            <p:ph type="pic" sz="quarter" idx="18"/>
          </p:nvPr>
        </p:nvSpPr>
        <p:spPr>
          <a:xfrm>
            <a:off x="25761566" y="11899627"/>
            <a:ext cx="7380000" cy="7054147"/>
          </a:xfrm>
        </p:spPr>
        <p:txBody>
          <a:bodyPr/>
          <a:lstStyle/>
          <a:p>
            <a:endParaRPr lang="en-US"/>
          </a:p>
        </p:txBody>
      </p:sp>
      <p:sp>
        <p:nvSpPr>
          <p:cNvPr id="18" name="Textplatzhalter 17"/>
          <p:cNvSpPr>
            <a:spLocks noGrp="1"/>
          </p:cNvSpPr>
          <p:nvPr>
            <p:ph type="body" sz="quarter" idx="19"/>
          </p:nvPr>
        </p:nvSpPr>
        <p:spPr>
          <a:xfrm>
            <a:off x="25761566" y="19277806"/>
            <a:ext cx="7380000" cy="254669"/>
          </a:xfrm>
        </p:spPr>
        <p:txBody>
          <a:bodyPr/>
          <a:lstStyle/>
          <a:p>
            <a:endParaRPr lang="de-DE" dirty="0"/>
          </a:p>
        </p:txBody>
      </p:sp>
      <p:sp>
        <p:nvSpPr>
          <p:cNvPr id="9" name="Textplatzhalter 17">
            <a:extLst>
              <a:ext uri="{FF2B5EF4-FFF2-40B4-BE49-F238E27FC236}">
                <a16:creationId xmlns:a16="http://schemas.microsoft.com/office/drawing/2014/main" id="{03770538-128C-D61C-D2A4-1BBA6993FCE9}"/>
              </a:ext>
            </a:extLst>
          </p:cNvPr>
          <p:cNvSpPr>
            <a:spLocks noGrp="1"/>
          </p:cNvSpPr>
          <p:nvPr>
            <p:ph type="body" sz="quarter" idx="14"/>
          </p:nvPr>
        </p:nvSpPr>
        <p:spPr>
          <a:xfrm>
            <a:off x="1656000" y="7219107"/>
            <a:ext cx="39492000" cy="508672"/>
          </a:xfrm>
        </p:spPr>
        <p:txBody>
          <a:bodyPr/>
          <a:lstStyle/>
          <a:p>
            <a:r>
              <a:rPr lang="en-US" dirty="0"/>
              <a:t>Prof. Dr. Gerhard Müller (Chair of Structural Mechanics), Prof. Dr. Wolfgang Wall (Chair of Numerical Mechanics)</a:t>
            </a:r>
          </a:p>
        </p:txBody>
      </p:sp>
      <p:sp>
        <p:nvSpPr>
          <p:cNvPr id="10" name="Textplatzhalter 18">
            <a:extLst>
              <a:ext uri="{FF2B5EF4-FFF2-40B4-BE49-F238E27FC236}">
                <a16:creationId xmlns:a16="http://schemas.microsoft.com/office/drawing/2014/main" id="{E8369725-03C3-2AF0-05F3-C0268EF5FDA8}"/>
              </a:ext>
            </a:extLst>
          </p:cNvPr>
          <p:cNvSpPr>
            <a:spLocks noGrp="1"/>
          </p:cNvSpPr>
          <p:nvPr>
            <p:ph type="body" sz="quarter" idx="15"/>
          </p:nvPr>
        </p:nvSpPr>
        <p:spPr>
          <a:xfrm>
            <a:off x="1655999" y="5850955"/>
            <a:ext cx="39492000" cy="595131"/>
          </a:xfrm>
        </p:spPr>
        <p:txBody>
          <a:bodyPr/>
          <a:lstStyle/>
          <a:p>
            <a:r>
              <a:rPr lang="de-DE" dirty="0"/>
              <a:t>Wie-Teng, Kao</a:t>
            </a:r>
          </a:p>
        </p:txBody>
      </p:sp>
      <p:sp>
        <p:nvSpPr>
          <p:cNvPr id="11" name="Titel 10">
            <a:extLst>
              <a:ext uri="{FF2B5EF4-FFF2-40B4-BE49-F238E27FC236}">
                <a16:creationId xmlns:a16="http://schemas.microsoft.com/office/drawing/2014/main" id="{11AA2FD7-7BDE-74AD-5992-C3D495F0BA95}"/>
              </a:ext>
            </a:extLst>
          </p:cNvPr>
          <p:cNvSpPr>
            <a:spLocks noGrp="1"/>
          </p:cNvSpPr>
          <p:nvPr>
            <p:ph type="title"/>
          </p:nvPr>
        </p:nvSpPr>
        <p:spPr>
          <a:xfrm>
            <a:off x="1656000" y="4410795"/>
            <a:ext cx="39492000" cy="810948"/>
          </a:xfrm>
          <a:prstGeom prst="rect">
            <a:avLst/>
          </a:prstGeom>
        </p:spPr>
        <p:txBody>
          <a:bodyPr>
            <a:normAutofit fontScale="90000"/>
          </a:bodyPr>
          <a:lstStyle/>
          <a:p>
            <a:r>
              <a:rPr lang="de-DE" dirty="0"/>
              <a:t>Research title</a:t>
            </a:r>
          </a:p>
        </p:txBody>
      </p:sp>
      <p:cxnSp>
        <p:nvCxnSpPr>
          <p:cNvPr id="25" name="Straight Connector 24">
            <a:extLst>
              <a:ext uri="{FF2B5EF4-FFF2-40B4-BE49-F238E27FC236}">
                <a16:creationId xmlns:a16="http://schemas.microsoft.com/office/drawing/2014/main" id="{46EB1B3B-AB25-400F-C4C0-9AF4DAF0FB17}"/>
              </a:ext>
            </a:extLst>
          </p:cNvPr>
          <p:cNvCxnSpPr>
            <a:cxnSpLocks/>
          </p:cNvCxnSpPr>
          <p:nvPr/>
        </p:nvCxnSpPr>
        <p:spPr>
          <a:xfrm>
            <a:off x="1655999" y="9091315"/>
            <a:ext cx="7434895"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B3F92D4-F60F-7DF9-EEFF-68648805D6FF}"/>
              </a:ext>
            </a:extLst>
          </p:cNvPr>
          <p:cNvCxnSpPr>
            <a:cxnSpLocks/>
          </p:cNvCxnSpPr>
          <p:nvPr/>
        </p:nvCxnSpPr>
        <p:spPr>
          <a:xfrm>
            <a:off x="1602062" y="11035531"/>
            <a:ext cx="7434895"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D12502D-8986-690C-328D-6D6802C58034}"/>
              </a:ext>
            </a:extLst>
          </p:cNvPr>
          <p:cNvCxnSpPr>
            <a:cxnSpLocks/>
          </p:cNvCxnSpPr>
          <p:nvPr/>
        </p:nvCxnSpPr>
        <p:spPr>
          <a:xfrm>
            <a:off x="17659847" y="9163323"/>
            <a:ext cx="7488832"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9CAECB-BEEB-75A5-F738-6513160D8055}"/>
              </a:ext>
            </a:extLst>
          </p:cNvPr>
          <p:cNvCxnSpPr>
            <a:cxnSpLocks/>
          </p:cNvCxnSpPr>
          <p:nvPr/>
        </p:nvCxnSpPr>
        <p:spPr>
          <a:xfrm>
            <a:off x="17659848" y="10315451"/>
            <a:ext cx="7488832"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76372D-1993-5CBA-E70F-0A23CF9EF505}"/>
              </a:ext>
            </a:extLst>
          </p:cNvPr>
          <p:cNvCxnSpPr>
            <a:cxnSpLocks/>
          </p:cNvCxnSpPr>
          <p:nvPr/>
        </p:nvCxnSpPr>
        <p:spPr>
          <a:xfrm>
            <a:off x="17659846" y="25437131"/>
            <a:ext cx="7488832"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9617D47-EEBD-D0F6-E4FC-8C1F0A02AF0B}"/>
              </a:ext>
            </a:extLst>
          </p:cNvPr>
          <p:cNvCxnSpPr>
            <a:cxnSpLocks/>
          </p:cNvCxnSpPr>
          <p:nvPr/>
        </p:nvCxnSpPr>
        <p:spPr>
          <a:xfrm>
            <a:off x="17659847" y="26589259"/>
            <a:ext cx="7488832"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74A07477-4B90-1DB9-0BE0-9E948B9E874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655999" y="27747288"/>
            <a:ext cx="1631216" cy="1631216"/>
          </a:xfrm>
          <a:prstGeom prst="rect">
            <a:avLst/>
          </a:prstGeom>
        </p:spPr>
      </p:pic>
      <p:sp>
        <p:nvSpPr>
          <p:cNvPr id="34" name="TextBox 33">
            <a:extLst>
              <a:ext uri="{FF2B5EF4-FFF2-40B4-BE49-F238E27FC236}">
                <a16:creationId xmlns:a16="http://schemas.microsoft.com/office/drawing/2014/main" id="{95B1AF17-D963-1713-321B-BF27351FFAB9}"/>
              </a:ext>
            </a:extLst>
          </p:cNvPr>
          <p:cNvSpPr txBox="1"/>
          <p:nvPr/>
        </p:nvSpPr>
        <p:spPr>
          <a:xfrm>
            <a:off x="3474270" y="27766355"/>
            <a:ext cx="3960440" cy="1631216"/>
          </a:xfrm>
          <a:prstGeom prst="rect">
            <a:avLst/>
          </a:prstGeom>
          <a:noFill/>
        </p:spPr>
        <p:txBody>
          <a:bodyPr wrap="square" rtlCol="0">
            <a:spAutoFit/>
          </a:bodyPr>
          <a:lstStyle/>
          <a:p>
            <a:r>
              <a:rPr lang="en-GB" sz="2000" b="1" dirty="0" err="1">
                <a:solidFill>
                  <a:schemeClr val="accent5"/>
                </a:solidFill>
              </a:rPr>
              <a:t>Dr.</a:t>
            </a:r>
            <a:r>
              <a:rPr lang="en-GB" sz="2000" b="1" dirty="0">
                <a:solidFill>
                  <a:schemeClr val="accent5"/>
                </a:solidFill>
              </a:rPr>
              <a:t> </a:t>
            </a:r>
            <a:r>
              <a:rPr lang="en-GB" sz="2000" b="1" dirty="0" err="1">
                <a:solidFill>
                  <a:schemeClr val="accent5"/>
                </a:solidFill>
              </a:rPr>
              <a:t>Birte</a:t>
            </a:r>
            <a:r>
              <a:rPr lang="en-GB" sz="2000" b="1" dirty="0">
                <a:solidFill>
                  <a:schemeClr val="accent5"/>
                </a:solidFill>
              </a:rPr>
              <a:t> Maja </a:t>
            </a:r>
            <a:r>
              <a:rPr lang="en-GB" sz="2000" b="1" dirty="0" err="1">
                <a:solidFill>
                  <a:schemeClr val="accent5"/>
                </a:solidFill>
              </a:rPr>
              <a:t>Gerken</a:t>
            </a:r>
            <a:endParaRPr lang="en-GB" sz="2000" b="1" dirty="0">
              <a:solidFill>
                <a:schemeClr val="accent5"/>
              </a:solidFill>
            </a:endParaRPr>
          </a:p>
          <a:p>
            <a:r>
              <a:rPr lang="en-GB" sz="2000" b="1" dirty="0">
                <a:solidFill>
                  <a:schemeClr val="accent5"/>
                </a:solidFill>
              </a:rPr>
              <a:t>TUM Chair of Template Example</a:t>
            </a:r>
          </a:p>
          <a:p>
            <a:r>
              <a:rPr lang="en-GB" sz="2000" b="1" dirty="0">
                <a:solidFill>
                  <a:schemeClr val="accent5"/>
                </a:solidFill>
              </a:rPr>
              <a:t>Address</a:t>
            </a:r>
          </a:p>
          <a:p>
            <a:r>
              <a:rPr lang="en-GB" sz="2000" b="1" dirty="0">
                <a:solidFill>
                  <a:schemeClr val="accent5"/>
                </a:solidFill>
              </a:rPr>
              <a:t>Webpage</a:t>
            </a:r>
          </a:p>
          <a:p>
            <a:r>
              <a:rPr lang="en-GB" sz="2000" b="1" dirty="0">
                <a:solidFill>
                  <a:schemeClr val="accent5"/>
                </a:solidFill>
              </a:rPr>
              <a:t>Email Address</a:t>
            </a:r>
          </a:p>
        </p:txBody>
      </p:sp>
      <p:pic>
        <p:nvPicPr>
          <p:cNvPr id="35" name="Picture 34">
            <a:extLst>
              <a:ext uri="{FF2B5EF4-FFF2-40B4-BE49-F238E27FC236}">
                <a16:creationId xmlns:a16="http://schemas.microsoft.com/office/drawing/2014/main" id="{563B38DE-F6B1-D4F7-054A-5708D2A454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370814" y="27741387"/>
            <a:ext cx="1631216" cy="1631216"/>
          </a:xfrm>
          <a:prstGeom prst="rect">
            <a:avLst/>
          </a:prstGeom>
        </p:spPr>
      </p:pic>
      <p:sp>
        <p:nvSpPr>
          <p:cNvPr id="36" name="TextBox 35">
            <a:extLst>
              <a:ext uri="{FF2B5EF4-FFF2-40B4-BE49-F238E27FC236}">
                <a16:creationId xmlns:a16="http://schemas.microsoft.com/office/drawing/2014/main" id="{E8313A89-751D-56B6-A940-8B991DC29C7E}"/>
              </a:ext>
            </a:extLst>
          </p:cNvPr>
          <p:cNvSpPr txBox="1"/>
          <p:nvPr/>
        </p:nvSpPr>
        <p:spPr>
          <a:xfrm>
            <a:off x="10189085" y="27760454"/>
            <a:ext cx="3960440" cy="1631216"/>
          </a:xfrm>
          <a:prstGeom prst="rect">
            <a:avLst/>
          </a:prstGeom>
          <a:noFill/>
        </p:spPr>
        <p:txBody>
          <a:bodyPr wrap="square" rtlCol="0">
            <a:spAutoFit/>
          </a:bodyPr>
          <a:lstStyle/>
          <a:p>
            <a:r>
              <a:rPr lang="en-GB" sz="2000" b="1" dirty="0">
                <a:solidFill>
                  <a:srgbClr val="92D050"/>
                </a:solidFill>
              </a:rPr>
              <a:t>M.Sc. Lorenz Gabel </a:t>
            </a:r>
          </a:p>
          <a:p>
            <a:r>
              <a:rPr lang="en-GB" sz="2000" b="1" dirty="0">
                <a:solidFill>
                  <a:srgbClr val="92D050"/>
                </a:solidFill>
              </a:rPr>
              <a:t>TUM Chair of Template Example</a:t>
            </a:r>
          </a:p>
          <a:p>
            <a:r>
              <a:rPr lang="en-GB" sz="2000" b="1" dirty="0">
                <a:solidFill>
                  <a:srgbClr val="92D050"/>
                </a:solidFill>
              </a:rPr>
              <a:t>Address</a:t>
            </a:r>
          </a:p>
          <a:p>
            <a:r>
              <a:rPr lang="en-GB" sz="2000" b="1" dirty="0">
                <a:solidFill>
                  <a:srgbClr val="92D050"/>
                </a:solidFill>
              </a:rPr>
              <a:t>Webpage</a:t>
            </a:r>
          </a:p>
          <a:p>
            <a:r>
              <a:rPr lang="en-GB" sz="2000" b="1" dirty="0">
                <a:solidFill>
                  <a:srgbClr val="92D050"/>
                </a:solidFill>
              </a:rPr>
              <a:t>Email Address</a:t>
            </a:r>
          </a:p>
        </p:txBody>
      </p:sp>
      <p:pic>
        <p:nvPicPr>
          <p:cNvPr id="37" name="Picture 36">
            <a:extLst>
              <a:ext uri="{FF2B5EF4-FFF2-40B4-BE49-F238E27FC236}">
                <a16:creationId xmlns:a16="http://schemas.microsoft.com/office/drawing/2014/main" id="{3741208D-8615-AE65-5145-B50841E052D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5139566" y="27675280"/>
            <a:ext cx="1631216" cy="1631216"/>
          </a:xfrm>
          <a:prstGeom prst="rect">
            <a:avLst/>
          </a:prstGeom>
        </p:spPr>
      </p:pic>
      <p:sp>
        <p:nvSpPr>
          <p:cNvPr id="38" name="TextBox 37">
            <a:extLst>
              <a:ext uri="{FF2B5EF4-FFF2-40B4-BE49-F238E27FC236}">
                <a16:creationId xmlns:a16="http://schemas.microsoft.com/office/drawing/2014/main" id="{125DD0E7-F9BC-5DDE-3D5E-45C48D68B943}"/>
              </a:ext>
            </a:extLst>
          </p:cNvPr>
          <p:cNvSpPr txBox="1"/>
          <p:nvPr/>
        </p:nvSpPr>
        <p:spPr>
          <a:xfrm>
            <a:off x="16957837" y="27694347"/>
            <a:ext cx="3960440" cy="1631216"/>
          </a:xfrm>
          <a:prstGeom prst="rect">
            <a:avLst/>
          </a:prstGeom>
          <a:noFill/>
        </p:spPr>
        <p:txBody>
          <a:bodyPr wrap="square" rtlCol="0">
            <a:spAutoFit/>
          </a:bodyPr>
          <a:lstStyle/>
          <a:p>
            <a:r>
              <a:rPr lang="en-GB" sz="2000" b="1" dirty="0" err="1">
                <a:solidFill>
                  <a:srgbClr val="92D050"/>
                </a:solidFill>
              </a:rPr>
              <a:t>Dr.</a:t>
            </a:r>
            <a:r>
              <a:rPr lang="en-GB" sz="2000" b="1" dirty="0">
                <a:solidFill>
                  <a:srgbClr val="92D050"/>
                </a:solidFill>
              </a:rPr>
              <a:t> Marlene </a:t>
            </a:r>
            <a:r>
              <a:rPr lang="en-GB" sz="2000" b="1" dirty="0" err="1">
                <a:solidFill>
                  <a:srgbClr val="92D050"/>
                </a:solidFill>
              </a:rPr>
              <a:t>Backleh-Sohrt</a:t>
            </a:r>
            <a:r>
              <a:rPr lang="en-GB" sz="2000" b="1" dirty="0">
                <a:solidFill>
                  <a:srgbClr val="92D050"/>
                </a:solidFill>
              </a:rPr>
              <a:t> </a:t>
            </a:r>
          </a:p>
          <a:p>
            <a:r>
              <a:rPr lang="en-GB" sz="2000" b="1" dirty="0">
                <a:solidFill>
                  <a:srgbClr val="92D050"/>
                </a:solidFill>
              </a:rPr>
              <a:t>TUM Chair of Template Example</a:t>
            </a:r>
          </a:p>
          <a:p>
            <a:r>
              <a:rPr lang="en-GB" sz="2000" b="1" dirty="0">
                <a:solidFill>
                  <a:srgbClr val="92D050"/>
                </a:solidFill>
              </a:rPr>
              <a:t>Address</a:t>
            </a:r>
          </a:p>
          <a:p>
            <a:r>
              <a:rPr lang="en-GB" sz="2000" b="1" dirty="0">
                <a:solidFill>
                  <a:srgbClr val="92D050"/>
                </a:solidFill>
              </a:rPr>
              <a:t>Webpage</a:t>
            </a:r>
          </a:p>
          <a:p>
            <a:r>
              <a:rPr lang="en-GB" sz="2000" b="1" dirty="0">
                <a:solidFill>
                  <a:srgbClr val="92D050"/>
                </a:solidFill>
              </a:rPr>
              <a:t>Email Address</a:t>
            </a:r>
          </a:p>
        </p:txBody>
      </p:sp>
      <p:sp>
        <p:nvSpPr>
          <p:cNvPr id="2" name="Textfeld 1"/>
          <p:cNvSpPr txBox="1"/>
          <p:nvPr/>
        </p:nvSpPr>
        <p:spPr>
          <a:xfrm>
            <a:off x="22484382" y="27760454"/>
            <a:ext cx="16489832" cy="2369880"/>
          </a:xfrm>
          <a:prstGeom prst="rect">
            <a:avLst/>
          </a:prstGeom>
          <a:noFill/>
        </p:spPr>
        <p:txBody>
          <a:bodyPr wrap="square" rtlCol="0">
            <a:spAutoFit/>
          </a:bodyPr>
          <a:lstStyle/>
          <a:p>
            <a:r>
              <a:rPr lang="de-DE" sz="6600" dirty="0"/>
              <a:t>MDSI General </a:t>
            </a:r>
            <a:r>
              <a:rPr lang="de-DE" sz="6600" dirty="0" err="1"/>
              <a:t>Assembly</a:t>
            </a:r>
            <a:r>
              <a:rPr lang="de-DE" sz="6600" dirty="0"/>
              <a:t>, </a:t>
            </a:r>
            <a:r>
              <a:rPr lang="de-DE" sz="6600" dirty="0" err="1"/>
              <a:t>October</a:t>
            </a:r>
            <a:r>
              <a:rPr lang="de-DE" sz="6600" dirty="0"/>
              <a:t> 24, 2024</a:t>
            </a:r>
          </a:p>
          <a:p>
            <a:endParaRPr lang="de-D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p:cNvSpPr>
            <a:spLocks noGrp="1"/>
          </p:cNvSpPr>
          <p:nvPr>
            <p:ph type="subTitle" idx="1"/>
          </p:nvPr>
        </p:nvSpPr>
        <p:spPr>
          <a:xfrm>
            <a:off x="1656000" y="7941373"/>
            <a:ext cx="39492000" cy="18935918"/>
          </a:xfrm>
        </p:spPr>
        <p:txBody>
          <a:bodyPr/>
          <a:lstStyle/>
          <a:p>
            <a:pPr marL="342900" indent="-342900" algn="l">
              <a:buFont typeface="Arial" panose="020B0604020202020204" pitchFamily="34" charset="0"/>
              <a:buChar char="•"/>
              <a:tabLst>
                <a:tab pos="12050713" algn="l"/>
              </a:tabLst>
            </a:pPr>
            <a:r>
              <a:rPr lang="en-US" altLang="zh-TW" dirty="0"/>
              <a:t>Infer the possible excitations: Once the FRFs are formed and the predominant natural frequency and damping ratio are identified,  the possible excitation causing the vibration of the building from the first database will be inferred. Combined with the information from clustering in the prior process, a better understanding of the environment and the properties of the example building, such as the effect of different excitation types on structures and the characteristics of response in various frequency ranges, can be obtained.   </a:t>
            </a:r>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algn="l">
              <a:tabLst>
                <a:tab pos="12050713" algn="l"/>
              </a:tabLst>
            </a:pPr>
            <a:endParaRPr lang="en-US" altLang="zh-TW" b="1" dirty="0"/>
          </a:p>
          <a:p>
            <a:pPr algn="l">
              <a:tabLst>
                <a:tab pos="12050713" algn="l"/>
              </a:tabLst>
            </a:pPr>
            <a:r>
              <a:rPr lang="en-US" altLang="zh-TW" b="1" dirty="0"/>
              <a:t>Stage 2</a:t>
            </a:r>
          </a:p>
          <a:p>
            <a:pPr algn="l">
              <a:tabLst>
                <a:tab pos="12050713" algn="l"/>
              </a:tabLst>
            </a:pPr>
            <a:r>
              <a:rPr lang="en-US" altLang="zh-TW" dirty="0"/>
              <a:t>The </a:t>
            </a:r>
            <a:r>
              <a:rPr lang="en-US" altLang="zh-TW" b="1" i="1" dirty="0"/>
              <a:t>surrogate model</a:t>
            </a:r>
            <a:r>
              <a:rPr lang="en-US" altLang="zh-TW" dirty="0"/>
              <a:t> is a model that can efficiently interpret the relationship between input and output behavior of complex systems. The surrogate model will be developed after the training data from Stage 1 are prepared. The following steps will accomplish this stage:  </a:t>
            </a:r>
          </a:p>
          <a:p>
            <a:pPr marL="342900" indent="-342900" algn="l">
              <a:buFont typeface="Arial" panose="020B0604020202020204" pitchFamily="34" charset="0"/>
              <a:buChar char="•"/>
              <a:tabLst>
                <a:tab pos="12050713" algn="l"/>
              </a:tabLst>
            </a:pPr>
            <a:r>
              <a:rPr lang="en-US" dirty="0">
                <a:solidFill>
                  <a:srgbClr val="000000"/>
                </a:solidFill>
                <a:latin typeface="Arial"/>
              </a:rPr>
              <a:t>Building the FE model: The FE model transfers the real-world complex structure to the computational solvable model for the </a:t>
            </a:r>
            <a:r>
              <a:rPr lang="en-US" b="1" i="1" dirty="0">
                <a:solidFill>
                  <a:srgbClr val="000000"/>
                </a:solidFill>
                <a:latin typeface="Arial"/>
              </a:rPr>
              <a:t>Finite Element Method </a:t>
            </a:r>
            <a:r>
              <a:rPr lang="en-US" dirty="0">
                <a:solidFill>
                  <a:srgbClr val="000000"/>
                </a:solidFill>
                <a:latin typeface="Arial"/>
              </a:rPr>
              <a:t>(FEM). By defining the geometry of the building and the material properties of the structure, the mathematical building model (fig 6) will be built and ready for further analysis. </a:t>
            </a:r>
          </a:p>
          <a:p>
            <a:pPr marL="342900" indent="-342900" algn="l">
              <a:buFont typeface="Arial" panose="020B0604020202020204" pitchFamily="34" charset="0"/>
              <a:buChar char="•"/>
              <a:tabLst>
                <a:tab pos="12050713" algn="l"/>
              </a:tabLst>
            </a:pPr>
            <a:r>
              <a:rPr lang="en-US" dirty="0">
                <a:solidFill>
                  <a:srgbClr val="000000"/>
                </a:solidFill>
                <a:latin typeface="Arial"/>
              </a:rPr>
              <a:t>Updating the FE model: The result of  FEM is commonly deterministic and depends on the parameters defined by the user. This implies that if the user provides inappropriate parameters for the model, then the following simulation might lead to an inaccurate result. To overcome this issue and improve the accuracy of the result, the parameters of the FE model are updated and validated by the system information identified in the first stage. This process is crucial to generate a representative FE model for precise results from simulation.</a:t>
            </a: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algn="l">
              <a:tabLst>
                <a:tab pos="12050713" algn="l"/>
              </a:tabLst>
            </a:pPr>
            <a:endParaRPr lang="en-US" dirty="0">
              <a:solidFill>
                <a:srgbClr val="000000"/>
              </a:solidFill>
              <a:latin typeface="Arial"/>
            </a:endParaRPr>
          </a:p>
          <a:p>
            <a:pPr algn="l">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r>
              <a:rPr lang="en-US" dirty="0">
                <a:solidFill>
                  <a:srgbClr val="000000"/>
                </a:solidFill>
                <a:latin typeface="Arial"/>
              </a:rPr>
              <a:t>Simulation: To understand the influence of geothermal-induced earthquakes on the example building,  the structure dynamic is simulated by </a:t>
            </a:r>
            <a:r>
              <a:rPr lang="en-US" b="1" i="1" dirty="0">
                <a:solidFill>
                  <a:srgbClr val="000000"/>
                </a:solidFill>
                <a:latin typeface="Arial"/>
              </a:rPr>
              <a:t>Transient or Harmonic analysis</a:t>
            </a:r>
            <a:r>
              <a:rPr lang="en-US" i="1" dirty="0">
                <a:solidFill>
                  <a:srgbClr val="000000"/>
                </a:solidFill>
                <a:latin typeface="Arial"/>
              </a:rPr>
              <a:t> </a:t>
            </a:r>
            <a:r>
              <a:rPr lang="en-US" dirty="0">
                <a:solidFill>
                  <a:srgbClr val="000000"/>
                </a:solidFill>
                <a:latin typeface="Arial"/>
              </a:rPr>
              <a:t>using the commercial software ANSYS. The input loadings focused on by this project are the vibration signals of geothermal-induced earthquakes recorded from seismic stations. The result provides information on the building’s deformation, velocity, or any requested physical information under such excitation (fig 6). </a:t>
            </a:r>
            <a:endParaRPr lang="de-DE" dirty="0">
              <a:solidFill>
                <a:srgbClr val="000000"/>
              </a:solidFill>
              <a:latin typeface="Arial"/>
            </a:endParaRPr>
          </a:p>
          <a:p>
            <a:pPr marL="342900" indent="-342900">
              <a:buFont typeface="Arial" panose="020B0604020202020204" pitchFamily="34" charset="0"/>
              <a:buChar char="•"/>
            </a:pPr>
            <a:r>
              <a:rPr lang="en-US" dirty="0">
                <a:solidFill>
                  <a:srgbClr val="000000"/>
                </a:solidFill>
                <a:latin typeface="Arial"/>
              </a:rPr>
              <a:t>Building the surrogate model: Simulation via FEM is time-consuming and computationally expensive. Some high-fidelity time-dependent simulations might take over 8 hours for only one event. To fulfill the goals of this project, which might require evaluating more than 1000 events, the techniques to accelerate or replace the costly simulation are necessary. Building a probability-based surrogate model helps us efficiently re-construct the relationship between input parameters and output results and considers the uncertainty (fig 7). This surrogate model can be built using advanced regression methods or machine learning techniques, such as </a:t>
            </a:r>
            <a:r>
              <a:rPr lang="en-US" b="1" i="1" dirty="0">
                <a:solidFill>
                  <a:srgbClr val="000000"/>
                </a:solidFill>
                <a:latin typeface="Arial"/>
              </a:rPr>
              <a:t>Neural Networks </a:t>
            </a:r>
            <a:r>
              <a:rPr lang="en-US" dirty="0">
                <a:solidFill>
                  <a:srgbClr val="000000"/>
                </a:solidFill>
                <a:latin typeface="Arial"/>
              </a:rPr>
              <a:t>(NN). </a:t>
            </a:r>
          </a:p>
          <a:p>
            <a:r>
              <a:rPr lang="en-US" b="1" dirty="0">
                <a:solidFill>
                  <a:srgbClr val="000000"/>
                </a:solidFill>
                <a:latin typeface="Arial"/>
              </a:rPr>
              <a:t>Outlook</a:t>
            </a:r>
          </a:p>
          <a:p>
            <a:r>
              <a:rPr lang="en-US" dirty="0">
                <a:solidFill>
                  <a:srgbClr val="000000"/>
                </a:solidFill>
                <a:latin typeface="Arial"/>
              </a:rPr>
              <a:t>This seed-fund project aims to construct an efficient model to represent the example building by combining existing sensor data, computational mechanics, and modern machine-learning techniques. This model could be used for further analysis, such as: </a:t>
            </a:r>
          </a:p>
          <a:p>
            <a:pPr marL="342900" indent="-342900">
              <a:buFont typeface="Arial" panose="020B0604020202020204" pitchFamily="34" charset="0"/>
              <a:buChar char="•"/>
            </a:pPr>
            <a:r>
              <a:rPr lang="en-US" b="1" i="1" dirty="0">
                <a:solidFill>
                  <a:srgbClr val="000000"/>
                </a:solidFill>
                <a:latin typeface="Arial"/>
              </a:rPr>
              <a:t>Global sensitivity analysis </a:t>
            </a:r>
            <a:r>
              <a:rPr lang="en-US" dirty="0">
                <a:solidFill>
                  <a:srgbClr val="000000"/>
                </a:solidFill>
                <a:latin typeface="Arial"/>
              </a:rPr>
              <a:t>(GSA): The GSA provides information about the significance of each designed parameter. With this technique, researchers can better understand which parameter of the building might have caused the largest impact on the structure under earthquakes.   </a:t>
            </a:r>
          </a:p>
          <a:p>
            <a:pPr marL="342900" indent="-342900">
              <a:buFont typeface="Arial" panose="020B0604020202020204" pitchFamily="34" charset="0"/>
              <a:buChar char="•"/>
            </a:pPr>
            <a:r>
              <a:rPr lang="en-US" b="1" i="1" dirty="0">
                <a:solidFill>
                  <a:srgbClr val="000000"/>
                </a:solidFill>
                <a:latin typeface="Arial"/>
              </a:rPr>
              <a:t>Serviceability analysis</a:t>
            </a:r>
            <a:r>
              <a:rPr lang="en-US" dirty="0">
                <a:solidFill>
                  <a:srgbClr val="000000"/>
                </a:solidFill>
                <a:latin typeface="Arial"/>
              </a:rPr>
              <a:t>: This</a:t>
            </a:r>
            <a:r>
              <a:rPr lang="en-US" dirty="0"/>
              <a:t> assessment analyzes a structure’s ability to remain functional and comfortable for its occupants during normal usage without exceeding certain limits on factors like deflection, vibration, and cracking.</a:t>
            </a:r>
            <a:endParaRPr lang="en-US" dirty="0">
              <a:solidFill>
                <a:srgbClr val="000000"/>
              </a:solidFill>
              <a:latin typeface="Arial"/>
            </a:endParaRPr>
          </a:p>
          <a:p>
            <a:pPr marL="342900" indent="-342900">
              <a:buFont typeface="Arial" panose="020B0604020202020204" pitchFamily="34" charset="0"/>
              <a:buChar char="•"/>
            </a:pPr>
            <a:r>
              <a:rPr lang="en-US" b="1" i="1" dirty="0">
                <a:solidFill>
                  <a:srgbClr val="000000"/>
                </a:solidFill>
                <a:latin typeface="Arial"/>
              </a:rPr>
              <a:t>Comfortability analysis</a:t>
            </a:r>
            <a:r>
              <a:rPr lang="en-US" dirty="0">
                <a:solidFill>
                  <a:srgbClr val="000000"/>
                </a:solidFill>
                <a:latin typeface="Arial"/>
              </a:rPr>
              <a:t>: </a:t>
            </a:r>
            <a:r>
              <a:rPr lang="en-US" dirty="0"/>
              <a:t>Comfortability analysis for buildings evaluated the influence of the comfort and well-being of the occupants within the built environment.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r>
              <a:rPr lang="en-US" b="1" dirty="0"/>
              <a:t>Reference</a:t>
            </a:r>
          </a:p>
        </p:txBody>
      </p:sp>
      <p:sp>
        <p:nvSpPr>
          <p:cNvPr id="9" name="Textplatzhalter 17">
            <a:extLst>
              <a:ext uri="{FF2B5EF4-FFF2-40B4-BE49-F238E27FC236}">
                <a16:creationId xmlns:a16="http://schemas.microsoft.com/office/drawing/2014/main" id="{103BE74A-AC50-53BE-67F5-4A912361E54D}"/>
              </a:ext>
            </a:extLst>
          </p:cNvPr>
          <p:cNvSpPr>
            <a:spLocks noGrp="1"/>
          </p:cNvSpPr>
          <p:nvPr>
            <p:ph type="body" sz="quarter" idx="14"/>
          </p:nvPr>
        </p:nvSpPr>
        <p:spPr>
          <a:xfrm>
            <a:off x="1656000" y="7219107"/>
            <a:ext cx="39492000" cy="508672"/>
          </a:xfrm>
        </p:spPr>
        <p:txBody>
          <a:bodyPr/>
          <a:lstStyle/>
          <a:p>
            <a:r>
              <a:rPr lang="en-US" dirty="0"/>
              <a:t>Prof. Dr. Gerhard Müller (Chair of Structural Mechanics), Prof. Dr. Wolfgang Wall (Chair of Numerical Mechanics)</a:t>
            </a:r>
          </a:p>
        </p:txBody>
      </p:sp>
      <p:sp>
        <p:nvSpPr>
          <p:cNvPr id="31" name="TextBox 30">
            <a:extLst>
              <a:ext uri="{FF2B5EF4-FFF2-40B4-BE49-F238E27FC236}">
                <a16:creationId xmlns:a16="http://schemas.microsoft.com/office/drawing/2014/main" id="{85E9CF5C-E80C-09FE-9869-650D5B0BDDB9}"/>
              </a:ext>
            </a:extLst>
          </p:cNvPr>
          <p:cNvSpPr txBox="1"/>
          <p:nvPr/>
        </p:nvSpPr>
        <p:spPr>
          <a:xfrm>
            <a:off x="3474269" y="27766355"/>
            <a:ext cx="4296923" cy="1631216"/>
          </a:xfrm>
          <a:prstGeom prst="rect">
            <a:avLst/>
          </a:prstGeom>
          <a:noFill/>
        </p:spPr>
        <p:txBody>
          <a:bodyPr wrap="square" rtlCol="0">
            <a:spAutoFit/>
          </a:bodyPr>
          <a:lstStyle/>
          <a:p>
            <a:r>
              <a:rPr lang="en-GB" sz="2000" b="1" dirty="0">
                <a:solidFill>
                  <a:schemeClr val="accent5"/>
                </a:solidFill>
              </a:rPr>
              <a:t>M.Sc. Wei-Teng Kao</a:t>
            </a:r>
          </a:p>
          <a:p>
            <a:r>
              <a:rPr lang="en-GB" sz="2000" b="1" dirty="0">
                <a:solidFill>
                  <a:schemeClr val="accent5"/>
                </a:solidFill>
              </a:rPr>
              <a:t>TUM Chair of Structural Mechanic</a:t>
            </a:r>
          </a:p>
          <a:p>
            <a:r>
              <a:rPr lang="en-US" sz="2000" b="1" dirty="0">
                <a:solidFill>
                  <a:schemeClr val="accent5"/>
                </a:solidFill>
              </a:rPr>
              <a:t>Technical University of Munich </a:t>
            </a:r>
            <a:r>
              <a:rPr lang="en-US" sz="2000" b="1" dirty="0" err="1">
                <a:solidFill>
                  <a:schemeClr val="accent5"/>
                </a:solidFill>
              </a:rPr>
              <a:t>Arcisstr</a:t>
            </a:r>
            <a:r>
              <a:rPr lang="en-US" sz="2000" b="1" dirty="0">
                <a:solidFill>
                  <a:schemeClr val="accent5"/>
                </a:solidFill>
              </a:rPr>
              <a:t>. 21 80333 Munich</a:t>
            </a:r>
          </a:p>
          <a:p>
            <a:r>
              <a:rPr lang="en-GB" sz="2000" b="1" dirty="0">
                <a:solidFill>
                  <a:schemeClr val="accent5"/>
                </a:solidFill>
              </a:rPr>
              <a:t>ge32gak@mytum.de</a:t>
            </a:r>
          </a:p>
        </p:txBody>
      </p:sp>
      <p:sp>
        <p:nvSpPr>
          <p:cNvPr id="3" name="TextBox 2">
            <a:extLst>
              <a:ext uri="{FF2B5EF4-FFF2-40B4-BE49-F238E27FC236}">
                <a16:creationId xmlns:a16="http://schemas.microsoft.com/office/drawing/2014/main" id="{5B11D5C3-2778-C9B4-8070-168CFD6A2A6B}"/>
              </a:ext>
            </a:extLst>
          </p:cNvPr>
          <p:cNvSpPr txBox="1"/>
          <p:nvPr/>
        </p:nvSpPr>
        <p:spPr>
          <a:xfrm>
            <a:off x="10189085" y="27760454"/>
            <a:ext cx="3960440" cy="1631216"/>
          </a:xfrm>
          <a:prstGeom prst="rect">
            <a:avLst/>
          </a:prstGeom>
          <a:noFill/>
        </p:spPr>
        <p:txBody>
          <a:bodyPr wrap="square" rtlCol="0">
            <a:spAutoFit/>
          </a:bodyPr>
          <a:lstStyle/>
          <a:p>
            <a:r>
              <a:rPr lang="en-GB" sz="2000" b="1" dirty="0">
                <a:solidFill>
                  <a:srgbClr val="92D050"/>
                </a:solidFill>
              </a:rPr>
              <a:t>Prof. </a:t>
            </a:r>
            <a:r>
              <a:rPr lang="en-GB" sz="2000" b="1" dirty="0" err="1">
                <a:solidFill>
                  <a:srgbClr val="92D050"/>
                </a:solidFill>
              </a:rPr>
              <a:t>Dr.</a:t>
            </a:r>
            <a:r>
              <a:rPr lang="en-GB" sz="2000" b="1" dirty="0">
                <a:solidFill>
                  <a:srgbClr val="92D050"/>
                </a:solidFill>
              </a:rPr>
              <a:t> Gerhard Müller </a:t>
            </a:r>
          </a:p>
          <a:p>
            <a:r>
              <a:rPr lang="en-US" sz="2000" b="1" dirty="0">
                <a:solidFill>
                  <a:srgbClr val="92D050"/>
                </a:solidFill>
              </a:rPr>
              <a:t>TUM Chair of Structural Mechanic</a:t>
            </a:r>
          </a:p>
          <a:p>
            <a:r>
              <a:rPr lang="en-US" sz="2000" b="1" dirty="0">
                <a:solidFill>
                  <a:srgbClr val="92D050"/>
                </a:solidFill>
              </a:rPr>
              <a:t>Technical University of Munich </a:t>
            </a:r>
            <a:r>
              <a:rPr lang="en-US" sz="2000" b="1" dirty="0" err="1">
                <a:solidFill>
                  <a:srgbClr val="92D050"/>
                </a:solidFill>
              </a:rPr>
              <a:t>Arcisstr</a:t>
            </a:r>
            <a:r>
              <a:rPr lang="en-US" sz="2000" b="1" dirty="0">
                <a:solidFill>
                  <a:srgbClr val="92D050"/>
                </a:solidFill>
              </a:rPr>
              <a:t>. 21 80333 Munich</a:t>
            </a:r>
            <a:endParaRPr lang="en-GB" sz="2000" b="1" dirty="0">
              <a:solidFill>
                <a:srgbClr val="92D050"/>
              </a:solidFill>
            </a:endParaRPr>
          </a:p>
          <a:p>
            <a:r>
              <a:rPr lang="da-DK" sz="2000" b="1" dirty="0">
                <a:solidFill>
                  <a:srgbClr val="92D050"/>
                </a:solidFill>
              </a:rPr>
              <a:t>gerhard.mueller@tum.de</a:t>
            </a:r>
            <a:endParaRPr lang="en-GB" sz="2000" b="1" dirty="0">
              <a:solidFill>
                <a:srgbClr val="92D050"/>
              </a:solidFill>
            </a:endParaRPr>
          </a:p>
        </p:txBody>
      </p:sp>
      <p:sp>
        <p:nvSpPr>
          <p:cNvPr id="6" name="TextBox 5">
            <a:extLst>
              <a:ext uri="{FF2B5EF4-FFF2-40B4-BE49-F238E27FC236}">
                <a16:creationId xmlns:a16="http://schemas.microsoft.com/office/drawing/2014/main" id="{55E34121-EA1A-5435-23A3-D9BF0194B70F}"/>
              </a:ext>
            </a:extLst>
          </p:cNvPr>
          <p:cNvSpPr txBox="1"/>
          <p:nvPr/>
        </p:nvSpPr>
        <p:spPr>
          <a:xfrm>
            <a:off x="16957836" y="27760454"/>
            <a:ext cx="6030602" cy="1631216"/>
          </a:xfrm>
          <a:prstGeom prst="rect">
            <a:avLst/>
          </a:prstGeom>
          <a:noFill/>
        </p:spPr>
        <p:txBody>
          <a:bodyPr wrap="square" rtlCol="0">
            <a:spAutoFit/>
          </a:bodyPr>
          <a:lstStyle/>
          <a:p>
            <a:r>
              <a:rPr lang="en-GB" sz="2000" b="1" dirty="0">
                <a:solidFill>
                  <a:srgbClr val="92D050"/>
                </a:solidFill>
              </a:rPr>
              <a:t>Prof. Dr. Wolfgang Wall </a:t>
            </a:r>
          </a:p>
          <a:p>
            <a:r>
              <a:rPr lang="en-GB" sz="2000" b="1" dirty="0">
                <a:solidFill>
                  <a:srgbClr val="92D050"/>
                </a:solidFill>
              </a:rPr>
              <a:t>TUM  of Numerical Mechanics</a:t>
            </a:r>
          </a:p>
          <a:p>
            <a:r>
              <a:rPr lang="en-US" sz="2000" b="1" dirty="0">
                <a:solidFill>
                  <a:srgbClr val="92D050"/>
                </a:solidFill>
              </a:rPr>
              <a:t>Technical University of Munich</a:t>
            </a:r>
          </a:p>
          <a:p>
            <a:r>
              <a:rPr lang="en-US" sz="2000" b="1" dirty="0" err="1">
                <a:solidFill>
                  <a:srgbClr val="92D050"/>
                </a:solidFill>
              </a:rPr>
              <a:t>Boltzmannstr</a:t>
            </a:r>
            <a:r>
              <a:rPr lang="en-US" sz="2000" b="1" dirty="0">
                <a:solidFill>
                  <a:srgbClr val="92D050"/>
                </a:solidFill>
              </a:rPr>
              <a:t>. 15 85748 </a:t>
            </a:r>
            <a:r>
              <a:rPr lang="en-US" sz="2000" b="1" dirty="0" err="1">
                <a:solidFill>
                  <a:srgbClr val="92D050"/>
                </a:solidFill>
              </a:rPr>
              <a:t>Garching</a:t>
            </a:r>
            <a:r>
              <a:rPr lang="en-US" sz="2000" b="1" dirty="0">
                <a:solidFill>
                  <a:srgbClr val="92D050"/>
                </a:solidFill>
              </a:rPr>
              <a:t> b.</a:t>
            </a:r>
          </a:p>
          <a:p>
            <a:r>
              <a:rPr lang="en-GB" sz="2000" b="1" dirty="0">
                <a:solidFill>
                  <a:srgbClr val="92D050"/>
                </a:solidFill>
              </a:rPr>
              <a:t>wolfgang.a.wall@tum.de</a:t>
            </a:r>
          </a:p>
        </p:txBody>
      </p:sp>
      <p:sp>
        <p:nvSpPr>
          <p:cNvPr id="14" name="Textfeld 13"/>
          <p:cNvSpPr txBox="1"/>
          <p:nvPr/>
        </p:nvSpPr>
        <p:spPr>
          <a:xfrm>
            <a:off x="21908318" y="27929535"/>
            <a:ext cx="19765557" cy="1107996"/>
          </a:xfrm>
          <a:prstGeom prst="rect">
            <a:avLst/>
          </a:prstGeom>
          <a:noFill/>
        </p:spPr>
        <p:txBody>
          <a:bodyPr wrap="square" rtlCol="0">
            <a:spAutoFit/>
          </a:bodyPr>
          <a:lstStyle/>
          <a:p>
            <a:r>
              <a:rPr lang="de-DE" sz="6600" dirty="0"/>
              <a:t>MDSI General </a:t>
            </a:r>
            <a:r>
              <a:rPr lang="de-DE" sz="6600" dirty="0" err="1"/>
              <a:t>Assembly</a:t>
            </a:r>
            <a:r>
              <a:rPr lang="de-DE" sz="6600" dirty="0"/>
              <a:t>, </a:t>
            </a:r>
            <a:r>
              <a:rPr lang="de-DE" sz="6600" dirty="0" err="1"/>
              <a:t>October</a:t>
            </a:r>
            <a:r>
              <a:rPr lang="de-DE" sz="6600" dirty="0"/>
              <a:t> 24, 2024</a:t>
            </a:r>
          </a:p>
        </p:txBody>
      </p:sp>
      <p:grpSp>
        <p:nvGrpSpPr>
          <p:cNvPr id="51" name="Group 50">
            <a:extLst>
              <a:ext uri="{FF2B5EF4-FFF2-40B4-BE49-F238E27FC236}">
                <a16:creationId xmlns:a16="http://schemas.microsoft.com/office/drawing/2014/main" id="{7903D0CC-113A-5E31-26D5-080FD25DE701}"/>
              </a:ext>
            </a:extLst>
          </p:cNvPr>
          <p:cNvGrpSpPr/>
          <p:nvPr/>
        </p:nvGrpSpPr>
        <p:grpSpPr>
          <a:xfrm>
            <a:off x="985575" y="11755611"/>
            <a:ext cx="13413768" cy="6488128"/>
            <a:chOff x="27884982" y="19176928"/>
            <a:chExt cx="13413768" cy="6488128"/>
          </a:xfrm>
        </p:grpSpPr>
        <p:pic>
          <p:nvPicPr>
            <p:cNvPr id="50" name="Picture 49" descr="A diagram of different types of waves&#10;&#10;Description automatically generated with medium confidence">
              <a:extLst>
                <a:ext uri="{FF2B5EF4-FFF2-40B4-BE49-F238E27FC236}">
                  <a16:creationId xmlns:a16="http://schemas.microsoft.com/office/drawing/2014/main" id="{ADC8D3C2-84BF-00B0-CEAA-48923BF7A8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4982" y="19176928"/>
              <a:ext cx="6785618" cy="6488128"/>
            </a:xfrm>
            <a:prstGeom prst="rect">
              <a:avLst/>
            </a:prstGeom>
          </p:spPr>
        </p:pic>
        <p:pic>
          <p:nvPicPr>
            <p:cNvPr id="44" name="Picture 43" descr="A graph showing a red line&#10;&#10;Description automatically generated">
              <a:extLst>
                <a:ext uri="{FF2B5EF4-FFF2-40B4-BE49-F238E27FC236}">
                  <a16:creationId xmlns:a16="http://schemas.microsoft.com/office/drawing/2014/main" id="{6A142666-28D1-E280-4394-464917538E23}"/>
                </a:ext>
              </a:extLst>
            </p:cNvPr>
            <p:cNvPicPr>
              <a:picLocks noChangeAspect="1"/>
            </p:cNvPicPr>
            <p:nvPr/>
          </p:nvPicPr>
          <p:blipFill>
            <a:blip r:embed="rId4" cstate="print">
              <a:extLst>
                <a:ext uri="{28A0092B-C50C-407E-A947-70E740481C1C}">
                  <a14:useLocalDpi xmlns:a14="http://schemas.microsoft.com/office/drawing/2010/main" val="0"/>
                </a:ext>
              </a:extLst>
            </a:blip>
            <a:srcRect l="5329" r="7397"/>
            <a:stretch/>
          </p:blipFill>
          <p:spPr>
            <a:xfrm>
              <a:off x="34221686" y="19453791"/>
              <a:ext cx="7077064" cy="6081675"/>
            </a:xfrm>
            <a:prstGeom prst="rect">
              <a:avLst/>
            </a:prstGeom>
          </p:spPr>
        </p:pic>
      </p:grpSp>
      <p:grpSp>
        <p:nvGrpSpPr>
          <p:cNvPr id="12" name="Group 11">
            <a:extLst>
              <a:ext uri="{FF2B5EF4-FFF2-40B4-BE49-F238E27FC236}">
                <a16:creationId xmlns:a16="http://schemas.microsoft.com/office/drawing/2014/main" id="{D2DE1250-88D8-7B54-F2DF-3E626396DA50}"/>
              </a:ext>
            </a:extLst>
          </p:cNvPr>
          <p:cNvGrpSpPr/>
          <p:nvPr/>
        </p:nvGrpSpPr>
        <p:grpSpPr>
          <a:xfrm>
            <a:off x="15282761" y="8587259"/>
            <a:ext cx="12242181" cy="8381101"/>
            <a:chOff x="15282761" y="8528385"/>
            <a:chExt cx="12242181" cy="8381101"/>
          </a:xfrm>
        </p:grpSpPr>
        <p:sp>
          <p:nvSpPr>
            <p:cNvPr id="20" name="Textplatzhalter 17">
              <a:extLst>
                <a:ext uri="{FF2B5EF4-FFF2-40B4-BE49-F238E27FC236}">
                  <a16:creationId xmlns:a16="http://schemas.microsoft.com/office/drawing/2014/main" id="{6863B20C-E9C7-C573-1382-2C56581F9DA3}"/>
                </a:ext>
              </a:extLst>
            </p:cNvPr>
            <p:cNvSpPr txBox="1">
              <a:spLocks/>
            </p:cNvSpPr>
            <p:nvPr/>
          </p:nvSpPr>
          <p:spPr>
            <a:xfrm>
              <a:off x="15282761" y="16665289"/>
              <a:ext cx="12025336" cy="244197"/>
            </a:xfrm>
            <a:prstGeom prst="rect">
              <a:avLst/>
            </a:prstGeom>
          </p:spPr>
          <p:txBody>
            <a:bodyPr lIns="0" tIns="0" rIns="0" bIns="0" anchor="b" anchorCtr="0"/>
            <a:lstStyle>
              <a:lvl1pPr marL="1566161" indent="-1566161" algn="l" defTabSz="4176431"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en-US" dirty="0"/>
                <a:t>Fig 6, Building the FE model and perform the simulation to understand the structure dynamics of the example building under excitation [3].  </a:t>
              </a:r>
            </a:p>
          </p:txBody>
        </p:sp>
        <p:grpSp>
          <p:nvGrpSpPr>
            <p:cNvPr id="10" name="Group 9">
              <a:extLst>
                <a:ext uri="{FF2B5EF4-FFF2-40B4-BE49-F238E27FC236}">
                  <a16:creationId xmlns:a16="http://schemas.microsoft.com/office/drawing/2014/main" id="{C8859C24-CDCC-E320-D90F-2A7E559BEE9F}"/>
                </a:ext>
              </a:extLst>
            </p:cNvPr>
            <p:cNvGrpSpPr/>
            <p:nvPr/>
          </p:nvGrpSpPr>
          <p:grpSpPr>
            <a:xfrm>
              <a:off x="15314119" y="8528385"/>
              <a:ext cx="12210823" cy="7991093"/>
              <a:chOff x="14882071" y="8024329"/>
              <a:chExt cx="12210823" cy="7991093"/>
            </a:xfrm>
          </p:grpSpPr>
          <p:pic>
            <p:nvPicPr>
              <p:cNvPr id="16" name="Graphic 15">
                <a:extLst>
                  <a:ext uri="{FF2B5EF4-FFF2-40B4-BE49-F238E27FC236}">
                    <a16:creationId xmlns:a16="http://schemas.microsoft.com/office/drawing/2014/main" id="{2602AD3B-94AF-0952-D55F-167B01E8F759}"/>
                  </a:ext>
                </a:extLst>
              </p:cNvPr>
              <p:cNvPicPr>
                <a:picLocks noChangeAspect="1"/>
              </p:cNvPicPr>
              <p:nvPr/>
            </p:nvPicPr>
            <p:blipFill>
              <a:blip r:embed="rId5">
                <a:extLst>
                  <a:ext uri="{96DAC541-7B7A-43D3-8B79-37D633B846F1}">
                    <asvg:svgBlip xmlns:asvg="http://schemas.microsoft.com/office/drawing/2016/SVG/main" r:embed="rId6"/>
                  </a:ext>
                </a:extLst>
              </a:blip>
              <a:srcRect l="8416" t="4421" r="9920" b="14140"/>
              <a:stretch/>
            </p:blipFill>
            <p:spPr>
              <a:xfrm>
                <a:off x="20467337" y="8024329"/>
                <a:ext cx="6408712" cy="4922762"/>
              </a:xfrm>
              <a:prstGeom prst="rect">
                <a:avLst/>
              </a:prstGeom>
            </p:spPr>
          </p:pic>
          <p:pic>
            <p:nvPicPr>
              <p:cNvPr id="23" name="Picture 2" descr="Ansys (Software) – Wikipedia">
                <a:extLst>
                  <a:ext uri="{FF2B5EF4-FFF2-40B4-BE49-F238E27FC236}">
                    <a16:creationId xmlns:a16="http://schemas.microsoft.com/office/drawing/2014/main" id="{135C8520-6534-59B9-5188-B6A873ADFC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45683" y="14826565"/>
                <a:ext cx="3579363" cy="1156967"/>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FC8E7D97-971A-A9E5-D608-E9444BB9339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6209"/>
              <a:stretch/>
            </p:blipFill>
            <p:spPr>
              <a:xfrm>
                <a:off x="21871386" y="11882276"/>
                <a:ext cx="5168702" cy="4133146"/>
              </a:xfrm>
              <a:prstGeom prst="rect">
                <a:avLst/>
              </a:prstGeom>
            </p:spPr>
          </p:pic>
          <p:pic>
            <p:nvPicPr>
              <p:cNvPr id="17" name="Picture 6" descr="Taufkirchen geothermal power plant">
                <a:extLst>
                  <a:ext uri="{FF2B5EF4-FFF2-40B4-BE49-F238E27FC236}">
                    <a16:creationId xmlns:a16="http://schemas.microsoft.com/office/drawing/2014/main" id="{A823259E-5C3F-B341-6F11-17E4D7E604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6937"/>
              <a:stretch/>
            </p:blipFill>
            <p:spPr bwMode="auto">
              <a:xfrm>
                <a:off x="14882071" y="8891425"/>
                <a:ext cx="6093190" cy="5661206"/>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281485-1F69-01BF-8F47-857BC55F57D8}"/>
                  </a:ext>
                </a:extLst>
              </p:cNvPr>
              <p:cNvSpPr/>
              <p:nvPr/>
            </p:nvSpPr>
            <p:spPr>
              <a:xfrm>
                <a:off x="21871386" y="11882276"/>
                <a:ext cx="5221508" cy="4121807"/>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Shape 10">
              <a:extLst>
                <a:ext uri="{FF2B5EF4-FFF2-40B4-BE49-F238E27FC236}">
                  <a16:creationId xmlns:a16="http://schemas.microsoft.com/office/drawing/2014/main" id="{4A472853-39E1-91A5-672A-00B47D1C1564}"/>
                </a:ext>
              </a:extLst>
            </p:cNvPr>
            <p:cNvSpPr/>
            <p:nvPr/>
          </p:nvSpPr>
          <p:spPr>
            <a:xfrm rot="1139186">
              <a:off x="18862899" y="9347908"/>
              <a:ext cx="6782380" cy="2950614"/>
            </a:xfrm>
            <a:custGeom>
              <a:avLst/>
              <a:gdLst>
                <a:gd name="connsiteX0" fmla="*/ 0 w 8581292"/>
                <a:gd name="connsiteY0" fmla="*/ 2537657 h 3428611"/>
                <a:gd name="connsiteX1" fmla="*/ 1828800 w 8581292"/>
                <a:gd name="connsiteY1" fmla="*/ 685411 h 3428611"/>
                <a:gd name="connsiteX2" fmla="*/ 4220307 w 8581292"/>
                <a:gd name="connsiteY2" fmla="*/ 5473 h 3428611"/>
                <a:gd name="connsiteX3" fmla="*/ 6682153 w 8581292"/>
                <a:gd name="connsiteY3" fmla="*/ 990211 h 3428611"/>
                <a:gd name="connsiteX4" fmla="*/ 8159261 w 8581292"/>
                <a:gd name="connsiteY4" fmla="*/ 2537657 h 3428611"/>
                <a:gd name="connsiteX5" fmla="*/ 8581292 w 8581292"/>
                <a:gd name="connsiteY5" fmla="*/ 3428611 h 342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1292" h="3428611">
                  <a:moveTo>
                    <a:pt x="0" y="2537657"/>
                  </a:moveTo>
                  <a:cubicBezTo>
                    <a:pt x="562708" y="1822549"/>
                    <a:pt x="1125416" y="1107442"/>
                    <a:pt x="1828800" y="685411"/>
                  </a:cubicBezTo>
                  <a:cubicBezTo>
                    <a:pt x="2532184" y="263380"/>
                    <a:pt x="3411415" y="-45327"/>
                    <a:pt x="4220307" y="5473"/>
                  </a:cubicBezTo>
                  <a:cubicBezTo>
                    <a:pt x="5029199" y="56273"/>
                    <a:pt x="6025661" y="568180"/>
                    <a:pt x="6682153" y="990211"/>
                  </a:cubicBezTo>
                  <a:cubicBezTo>
                    <a:pt x="7338645" y="1412242"/>
                    <a:pt x="7842738" y="2131257"/>
                    <a:pt x="8159261" y="2537657"/>
                  </a:cubicBezTo>
                  <a:cubicBezTo>
                    <a:pt x="8475784" y="2944057"/>
                    <a:pt x="8495323" y="3276211"/>
                    <a:pt x="8581292" y="3428611"/>
                  </a:cubicBezTo>
                </a:path>
              </a:pathLst>
            </a:custGeom>
            <a:noFill/>
            <a:ln w="38100">
              <a:solidFill>
                <a:schemeClr val="tx1"/>
              </a:solidFill>
              <a:prstDash val="lgDashDot"/>
              <a:headEnd type="oval" w="lg" len="lg"/>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1" name="Picture 20" descr="A screenshot of a computer graphics&#10;&#10;Description automatically generated">
            <a:extLst>
              <a:ext uri="{FF2B5EF4-FFF2-40B4-BE49-F238E27FC236}">
                <a16:creationId xmlns:a16="http://schemas.microsoft.com/office/drawing/2014/main" id="{E430A73B-16E9-2727-426E-8CD77AFF6A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302904" y="12619707"/>
            <a:ext cx="13203694" cy="9285524"/>
          </a:xfrm>
          <a:prstGeom prst="rect">
            <a:avLst/>
          </a:prstGeom>
        </p:spPr>
      </p:pic>
      <p:pic>
        <p:nvPicPr>
          <p:cNvPr id="32" name="Picture 31">
            <a:extLst>
              <a:ext uri="{FF2B5EF4-FFF2-40B4-BE49-F238E27FC236}">
                <a16:creationId xmlns:a16="http://schemas.microsoft.com/office/drawing/2014/main" id="{A9D305DF-BD43-5AB1-23E5-B7E2834F00D3}"/>
              </a:ext>
            </a:extLst>
          </p:cNvPr>
          <p:cNvPicPr>
            <a:picLocks noChangeAspect="1"/>
          </p:cNvPicPr>
          <p:nvPr/>
        </p:nvPicPr>
        <p:blipFill>
          <a:blip r:embed="rId12"/>
          <a:stretch>
            <a:fillRect/>
          </a:stretch>
        </p:blipFill>
        <p:spPr>
          <a:xfrm>
            <a:off x="8713344" y="27741387"/>
            <a:ext cx="1268724" cy="1631216"/>
          </a:xfrm>
          <a:prstGeom prst="rect">
            <a:avLst/>
          </a:prstGeom>
        </p:spPr>
      </p:pic>
      <p:pic>
        <p:nvPicPr>
          <p:cNvPr id="34" name="Picture 33">
            <a:extLst>
              <a:ext uri="{FF2B5EF4-FFF2-40B4-BE49-F238E27FC236}">
                <a16:creationId xmlns:a16="http://schemas.microsoft.com/office/drawing/2014/main" id="{B7E129FC-BEF0-F5D4-17D3-F639FF35364C}"/>
              </a:ext>
            </a:extLst>
          </p:cNvPr>
          <p:cNvPicPr>
            <a:picLocks noChangeAspect="1"/>
          </p:cNvPicPr>
          <p:nvPr/>
        </p:nvPicPr>
        <p:blipFill>
          <a:blip r:embed="rId13"/>
          <a:stretch>
            <a:fillRect/>
          </a:stretch>
        </p:blipFill>
        <p:spPr>
          <a:xfrm>
            <a:off x="15495336" y="27741387"/>
            <a:ext cx="1268724" cy="1631216"/>
          </a:xfrm>
          <a:prstGeom prst="rect">
            <a:avLst/>
          </a:prstGeom>
        </p:spPr>
      </p:pic>
      <p:pic>
        <p:nvPicPr>
          <p:cNvPr id="1036" name="Picture 12">
            <a:extLst>
              <a:ext uri="{FF2B5EF4-FFF2-40B4-BE49-F238E27FC236}">
                <a16:creationId xmlns:a16="http://schemas.microsoft.com/office/drawing/2014/main" id="{BF14CC8E-C400-D23D-4816-9CFEC04F69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55999" y="27766354"/>
            <a:ext cx="1631217" cy="1631217"/>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1078FDF8-37C0-A0D6-EF31-403C7E502AC4}"/>
              </a:ext>
            </a:extLst>
          </p:cNvPr>
          <p:cNvCxnSpPr>
            <a:cxnSpLocks/>
          </p:cNvCxnSpPr>
          <p:nvPr/>
        </p:nvCxnSpPr>
        <p:spPr>
          <a:xfrm>
            <a:off x="14923542" y="24429019"/>
            <a:ext cx="7434895" cy="0"/>
          </a:xfrm>
          <a:prstGeom prst="line">
            <a:avLst/>
          </a:prstGeom>
          <a:ln w="444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C06D649-61AD-C70C-432E-BE53D550210A}"/>
              </a:ext>
            </a:extLst>
          </p:cNvPr>
          <p:cNvCxnSpPr>
            <a:cxnSpLocks/>
          </p:cNvCxnSpPr>
          <p:nvPr/>
        </p:nvCxnSpPr>
        <p:spPr>
          <a:xfrm>
            <a:off x="28302904" y="23204883"/>
            <a:ext cx="7434895"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sp>
        <p:nvSpPr>
          <p:cNvPr id="38" name="Textplatzhalter 17">
            <a:extLst>
              <a:ext uri="{FF2B5EF4-FFF2-40B4-BE49-F238E27FC236}">
                <a16:creationId xmlns:a16="http://schemas.microsoft.com/office/drawing/2014/main" id="{00FC7AE1-C32E-F56D-659F-651174C7A5E6}"/>
              </a:ext>
            </a:extLst>
          </p:cNvPr>
          <p:cNvSpPr>
            <a:spLocks noGrp="1"/>
          </p:cNvSpPr>
          <p:nvPr>
            <p:ph type="body" sz="quarter" idx="17"/>
          </p:nvPr>
        </p:nvSpPr>
        <p:spPr>
          <a:xfrm>
            <a:off x="1655999" y="18200945"/>
            <a:ext cx="12025336" cy="244197"/>
          </a:xfrm>
        </p:spPr>
        <p:txBody>
          <a:bodyPr/>
          <a:lstStyle/>
          <a:p>
            <a:r>
              <a:rPr lang="en-US" dirty="0"/>
              <a:t>Fig 5, FRFs obtained by hammer testing using EMA technique, N = 13 (left), and the mean FRF with the 95% confidence range (right) </a:t>
            </a:r>
          </a:p>
        </p:txBody>
      </p:sp>
      <p:sp>
        <p:nvSpPr>
          <p:cNvPr id="40" name="TextBox 39">
            <a:extLst>
              <a:ext uri="{FF2B5EF4-FFF2-40B4-BE49-F238E27FC236}">
                <a16:creationId xmlns:a16="http://schemas.microsoft.com/office/drawing/2014/main" id="{F4A21624-034A-EF9C-1C23-4349B360F50C}"/>
              </a:ext>
            </a:extLst>
          </p:cNvPr>
          <p:cNvSpPr txBox="1"/>
          <p:nvPr/>
        </p:nvSpPr>
        <p:spPr>
          <a:xfrm>
            <a:off x="22474709" y="12601693"/>
            <a:ext cx="2153154" cy="553998"/>
          </a:xfrm>
          <a:prstGeom prst="rect">
            <a:avLst/>
          </a:prstGeom>
          <a:solidFill>
            <a:schemeClr val="bg1">
              <a:alpha val="65000"/>
            </a:schemeClr>
          </a:solidFill>
        </p:spPr>
        <p:txBody>
          <a:bodyPr wrap="none" rtlCol="0">
            <a:spAutoFit/>
          </a:bodyPr>
          <a:lstStyle/>
          <a:p>
            <a:r>
              <a:rPr lang="en-US" sz="3000" b="1" dirty="0">
                <a:latin typeface="Arial" panose="020B0604020202020204" pitchFamily="34" charset="0"/>
                <a:cs typeface="Arial" panose="020B0604020202020204" pitchFamily="34" charset="0"/>
              </a:rPr>
              <a:t>Simulation</a:t>
            </a:r>
          </a:p>
        </p:txBody>
      </p:sp>
      <p:sp>
        <p:nvSpPr>
          <p:cNvPr id="41" name="TextBox 40">
            <a:extLst>
              <a:ext uri="{FF2B5EF4-FFF2-40B4-BE49-F238E27FC236}">
                <a16:creationId xmlns:a16="http://schemas.microsoft.com/office/drawing/2014/main" id="{CCDD337B-1FC9-0167-967C-BF75DE5A072E}"/>
              </a:ext>
            </a:extLst>
          </p:cNvPr>
          <p:cNvSpPr txBox="1"/>
          <p:nvPr/>
        </p:nvSpPr>
        <p:spPr>
          <a:xfrm>
            <a:off x="20347092" y="8587259"/>
            <a:ext cx="1896673" cy="553998"/>
          </a:xfrm>
          <a:prstGeom prst="rect">
            <a:avLst/>
          </a:prstGeom>
          <a:solidFill>
            <a:schemeClr val="bg1">
              <a:alpha val="65000"/>
            </a:schemeClr>
          </a:solidFill>
        </p:spPr>
        <p:txBody>
          <a:bodyPr wrap="none" rtlCol="0">
            <a:spAutoFit/>
          </a:bodyPr>
          <a:lstStyle/>
          <a:p>
            <a:r>
              <a:rPr lang="en-US" sz="3000" b="1" dirty="0">
                <a:latin typeface="Arial" panose="020B0604020202020204" pitchFamily="34" charset="0"/>
                <a:cs typeface="Arial" panose="020B0604020202020204" pitchFamily="34" charset="0"/>
              </a:rPr>
              <a:t>FE Model</a:t>
            </a:r>
          </a:p>
        </p:txBody>
      </p:sp>
      <p:sp>
        <p:nvSpPr>
          <p:cNvPr id="43" name="TextBox 42">
            <a:extLst>
              <a:ext uri="{FF2B5EF4-FFF2-40B4-BE49-F238E27FC236}">
                <a16:creationId xmlns:a16="http://schemas.microsoft.com/office/drawing/2014/main" id="{A7AC353A-4405-5359-D14C-56BBD7264F89}"/>
              </a:ext>
            </a:extLst>
          </p:cNvPr>
          <p:cNvSpPr txBox="1"/>
          <p:nvPr/>
        </p:nvSpPr>
        <p:spPr>
          <a:xfrm>
            <a:off x="15279054" y="9483711"/>
            <a:ext cx="3203890" cy="461665"/>
          </a:xfrm>
          <a:prstGeom prst="rect">
            <a:avLst/>
          </a:prstGeom>
          <a:noFill/>
        </p:spPr>
        <p:txBody>
          <a:bodyPr wrap="square">
            <a:spAutoFit/>
          </a:bodyPr>
          <a:lstStyle/>
          <a:p>
            <a:r>
              <a:rPr lang="en-US" sz="1200" dirty="0"/>
              <a:t>https://www.tiefegeothermie.de/news/ertuechtigung-der-geothermiebohrungen-taufkirchen</a:t>
            </a:r>
          </a:p>
        </p:txBody>
      </p:sp>
      <p:sp>
        <p:nvSpPr>
          <p:cNvPr id="46" name="TextBox 45">
            <a:extLst>
              <a:ext uri="{FF2B5EF4-FFF2-40B4-BE49-F238E27FC236}">
                <a16:creationId xmlns:a16="http://schemas.microsoft.com/office/drawing/2014/main" id="{F3880D8D-FDB0-D616-0999-DB1945463CC7}"/>
              </a:ext>
            </a:extLst>
          </p:cNvPr>
          <p:cNvSpPr txBox="1"/>
          <p:nvPr/>
        </p:nvSpPr>
        <p:spPr>
          <a:xfrm>
            <a:off x="28965101" y="21888043"/>
            <a:ext cx="12182897" cy="523220"/>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Fig 7, Schematic diagram of building surrogate model. With the help of the surrogate model,  the researcher can compute the representative result for the problem without time-consumed simulation and accelerate the process of further risk assessment [4] .   </a:t>
            </a:r>
            <a:r>
              <a:rPr lang="zh-TW" altLang="en-US"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 </a:t>
            </a:r>
          </a:p>
        </p:txBody>
      </p:sp>
      <p:sp>
        <p:nvSpPr>
          <p:cNvPr id="49" name="TextBox 48">
            <a:extLst>
              <a:ext uri="{FF2B5EF4-FFF2-40B4-BE49-F238E27FC236}">
                <a16:creationId xmlns:a16="http://schemas.microsoft.com/office/drawing/2014/main" id="{93F0F786-401C-D3A5-B19A-F3A7DE414646}"/>
              </a:ext>
            </a:extLst>
          </p:cNvPr>
          <p:cNvSpPr txBox="1"/>
          <p:nvPr/>
        </p:nvSpPr>
        <p:spPr>
          <a:xfrm>
            <a:off x="28317334" y="23423863"/>
            <a:ext cx="12830664" cy="3416320"/>
          </a:xfrm>
          <a:prstGeom prst="rect">
            <a:avLst/>
          </a:prstGeom>
          <a:noFill/>
        </p:spPr>
        <p:txBody>
          <a:bodyPr wrap="square">
            <a:spAutoFit/>
          </a:bodyPr>
          <a:lstStyle/>
          <a:p>
            <a:pPr algn="l">
              <a:lnSpc>
                <a:spcPct val="100000"/>
              </a:lnSpc>
            </a:pPr>
            <a:r>
              <a:rPr lang="en-US" sz="1800" b="0" i="0" u="none" strike="noStrike" baseline="0" dirty="0">
                <a:latin typeface="Arial" panose="020B0604020202020204" pitchFamily="34" charset="0"/>
                <a:cs typeface="Arial" panose="020B0604020202020204" pitchFamily="34" charset="0"/>
              </a:rPr>
              <a:t>[1] </a:t>
            </a:r>
            <a:r>
              <a:rPr lang="en-US" sz="1800" b="0" i="0" u="none" strike="noStrike" baseline="0" dirty="0" err="1">
                <a:latin typeface="Arial" panose="020B0604020202020204" pitchFamily="34" charset="0"/>
                <a:cs typeface="Arial" panose="020B0604020202020204" pitchFamily="34" charset="0"/>
              </a:rPr>
              <a:t>Küperkoch</a:t>
            </a:r>
            <a:r>
              <a:rPr lang="en-US" sz="1800" b="0" i="0" u="none" strike="noStrike" baseline="0" dirty="0">
                <a:latin typeface="Arial" panose="020B0604020202020204" pitchFamily="34" charset="0"/>
                <a:cs typeface="Arial" panose="020B0604020202020204" pitchFamily="34" charset="0"/>
              </a:rPr>
              <a:t>, L ; </a:t>
            </a:r>
            <a:r>
              <a:rPr lang="en-US" sz="1800" b="0" i="0" u="none" strike="noStrike" baseline="0" dirty="0" err="1">
                <a:latin typeface="Arial" panose="020B0604020202020204" pitchFamily="34" charset="0"/>
                <a:cs typeface="Arial" panose="020B0604020202020204" pitchFamily="34" charset="0"/>
              </a:rPr>
              <a:t>Olbert</a:t>
            </a:r>
            <a:r>
              <a:rPr lang="en-US" sz="1800" b="0" i="0" u="none" strike="noStrike" baseline="0" dirty="0">
                <a:latin typeface="Arial" panose="020B0604020202020204" pitchFamily="34" charset="0"/>
                <a:cs typeface="Arial" panose="020B0604020202020204" pitchFamily="34" charset="0"/>
              </a:rPr>
              <a:t>, K ; Meier, T: Long-term monitoring of induced seismicity at the </a:t>
            </a:r>
            <a:r>
              <a:rPr lang="en-US" sz="1800" b="0" i="0" u="none" strike="noStrike" baseline="0" dirty="0" err="1">
                <a:latin typeface="Arial" panose="020B0604020202020204" pitchFamily="34" charset="0"/>
                <a:cs typeface="Arial" panose="020B0604020202020204" pitchFamily="34" charset="0"/>
              </a:rPr>
              <a:t>Insheim</a:t>
            </a:r>
            <a:r>
              <a:rPr lang="en-US" sz="1800" b="0" i="0" u="none" strike="noStrike" baseline="0" dirty="0">
                <a:latin typeface="Arial" panose="020B0604020202020204" pitchFamily="34" charset="0"/>
                <a:cs typeface="Arial" panose="020B0604020202020204" pitchFamily="34" charset="0"/>
              </a:rPr>
              <a:t> geothermal site, Germany. In: </a:t>
            </a:r>
            <a:r>
              <a:rPr lang="en-US" sz="1800" b="0" i="1" u="none" strike="noStrike" baseline="0" dirty="0">
                <a:latin typeface="Arial" panose="020B0604020202020204" pitchFamily="34" charset="0"/>
                <a:cs typeface="Arial" panose="020B0604020202020204" pitchFamily="34" charset="0"/>
              </a:rPr>
              <a:t>Bulletin of the Seismological Society of America </a:t>
            </a:r>
            <a:r>
              <a:rPr lang="en-US" sz="1800" b="0" i="0" u="none" strike="noStrike" baseline="0" dirty="0">
                <a:latin typeface="Arial" panose="020B0604020202020204" pitchFamily="34" charset="0"/>
                <a:cs typeface="Arial" panose="020B0604020202020204" pitchFamily="34" charset="0"/>
              </a:rPr>
              <a:t>108 (2018), Nr. 6, p. 3668–3683.</a:t>
            </a:r>
          </a:p>
          <a:p>
            <a:pPr algn="l">
              <a:lnSpc>
                <a:spcPct val="100000"/>
              </a:lnSpc>
            </a:pPr>
            <a:endParaRPr lang="en-US" sz="1800" b="0" i="0" u="none" strike="noStrike" baseline="0" dirty="0">
              <a:latin typeface="Arial" panose="020B0604020202020204" pitchFamily="34" charset="0"/>
              <a:cs typeface="Arial" panose="020B0604020202020204" pitchFamily="34" charset="0"/>
            </a:endParaRPr>
          </a:p>
          <a:p>
            <a:pPr algn="l">
              <a:lnSpc>
                <a:spcPct val="100000"/>
              </a:lnSpc>
            </a:pPr>
            <a:r>
              <a:rPr lang="en-US" sz="1800" dirty="0">
                <a:latin typeface="Arial" panose="020B0604020202020204" pitchFamily="34" charset="0"/>
                <a:cs typeface="Arial" panose="020B0604020202020204" pitchFamily="34" charset="0"/>
              </a:rPr>
              <a:t>[2] </a:t>
            </a:r>
            <a:r>
              <a:rPr lang="en-US" sz="1800" b="0" i="0" dirty="0" err="1">
                <a:solidFill>
                  <a:srgbClr val="222222"/>
                </a:solidFill>
                <a:effectLst/>
                <a:latin typeface="Arial" panose="020B0604020202020204" pitchFamily="34" charset="0"/>
                <a:cs typeface="Arial" panose="020B0604020202020204" pitchFamily="34" charset="0"/>
              </a:rPr>
              <a:t>Orlowitz</a:t>
            </a:r>
            <a:r>
              <a:rPr lang="en-US" sz="1800" b="0" i="0" dirty="0">
                <a:solidFill>
                  <a:srgbClr val="222222"/>
                </a:solidFill>
                <a:effectLst/>
                <a:latin typeface="Arial" panose="020B0604020202020204" pitchFamily="34" charset="0"/>
                <a:cs typeface="Arial" panose="020B0604020202020204" pitchFamily="34" charset="0"/>
              </a:rPr>
              <a:t>, E., &amp; Brandt, A. (2017). Comparison of experimental and operational modal analysis on a laboratory test plate. </a:t>
            </a:r>
            <a:r>
              <a:rPr lang="en-US" sz="1800" b="0" i="1" dirty="0">
                <a:solidFill>
                  <a:srgbClr val="222222"/>
                </a:solidFill>
                <a:effectLst/>
                <a:latin typeface="Arial" panose="020B0604020202020204" pitchFamily="34" charset="0"/>
                <a:cs typeface="Arial" panose="020B0604020202020204" pitchFamily="34" charset="0"/>
              </a:rPr>
              <a:t>Measurement</a:t>
            </a:r>
            <a:r>
              <a:rPr lang="en-US" sz="1800" b="0" i="0" dirty="0">
                <a:solidFill>
                  <a:srgbClr val="222222"/>
                </a:solidFill>
                <a:effectLst/>
                <a:latin typeface="Arial" panose="020B0604020202020204" pitchFamily="34" charset="0"/>
                <a:cs typeface="Arial" panose="020B0604020202020204" pitchFamily="34" charset="0"/>
              </a:rPr>
              <a:t>, </a:t>
            </a:r>
            <a:r>
              <a:rPr lang="en-US" sz="1800" b="0" i="1" dirty="0">
                <a:solidFill>
                  <a:srgbClr val="222222"/>
                </a:solidFill>
                <a:effectLst/>
                <a:latin typeface="Arial" panose="020B0604020202020204" pitchFamily="34" charset="0"/>
                <a:cs typeface="Arial" panose="020B0604020202020204" pitchFamily="34" charset="0"/>
              </a:rPr>
              <a:t>102</a:t>
            </a:r>
            <a:r>
              <a:rPr lang="en-US" sz="1800" b="0" i="0" dirty="0">
                <a:solidFill>
                  <a:srgbClr val="222222"/>
                </a:solidFill>
                <a:effectLst/>
                <a:latin typeface="Arial" panose="020B0604020202020204" pitchFamily="34" charset="0"/>
                <a:cs typeface="Arial" panose="020B0604020202020204" pitchFamily="34" charset="0"/>
              </a:rPr>
              <a:t>, 121-130.</a:t>
            </a:r>
          </a:p>
          <a:p>
            <a:pPr algn="l">
              <a:lnSpc>
                <a:spcPct val="100000"/>
              </a:lnSpc>
            </a:pPr>
            <a:endParaRPr lang="en-US" sz="1800" b="0" i="0" dirty="0">
              <a:solidFill>
                <a:srgbClr val="222222"/>
              </a:solidFill>
              <a:effectLst/>
              <a:latin typeface="Arial" panose="020B0604020202020204" pitchFamily="34" charset="0"/>
              <a:cs typeface="Arial" panose="020B0604020202020204" pitchFamily="34" charset="0"/>
            </a:endParaRPr>
          </a:p>
          <a:p>
            <a:pPr algn="l">
              <a:lnSpc>
                <a:spcPct val="100000"/>
              </a:lnSpc>
            </a:pPr>
            <a:r>
              <a:rPr lang="en-US" sz="1800" u="none" strike="noStrike" baseline="0" dirty="0">
                <a:solidFill>
                  <a:srgbClr val="222222"/>
                </a:solidFill>
                <a:latin typeface="Arial" panose="020B0604020202020204" pitchFamily="34" charset="0"/>
                <a:cs typeface="Arial" panose="020B0604020202020204" pitchFamily="34" charset="0"/>
              </a:rPr>
              <a:t>[3] Kao, W.T. (2024). Integrated Parameter Study and Serviceability Assessment of Building Structures under Geothermally Induced Seismicity using Stochastic Polynomial Chaos Expansion [Unpublished master's thesis]. Technical University of Munich.</a:t>
            </a:r>
          </a:p>
          <a:p>
            <a:pPr algn="l">
              <a:lnSpc>
                <a:spcPct val="100000"/>
              </a:lnSpc>
            </a:pPr>
            <a:endParaRPr lang="en-US" sz="1800" u="none" strike="noStrike" baseline="0" dirty="0">
              <a:solidFill>
                <a:srgbClr val="222222"/>
              </a:solidFill>
              <a:latin typeface="Arial" panose="020B0604020202020204" pitchFamily="34" charset="0"/>
              <a:cs typeface="Arial" panose="020B0604020202020204" pitchFamily="34" charset="0"/>
            </a:endParaRPr>
          </a:p>
          <a:p>
            <a:r>
              <a:rPr lang="en-US" sz="1800" dirty="0">
                <a:solidFill>
                  <a:srgbClr val="222222"/>
                </a:solidFill>
                <a:latin typeface="Arial" panose="020B0604020202020204" pitchFamily="34" charset="0"/>
                <a:cs typeface="Arial" panose="020B0604020202020204" pitchFamily="34" charset="0"/>
              </a:rPr>
              <a:t>[4]</a:t>
            </a:r>
            <a:r>
              <a:rPr lang="en-US" sz="1800" dirty="0">
                <a:latin typeface="Arial" panose="020B0604020202020204" pitchFamily="34" charset="0"/>
                <a:cs typeface="Arial" panose="020B0604020202020204" pitchFamily="34" charset="0"/>
              </a:rPr>
              <a:t> </a:t>
            </a:r>
            <a:r>
              <a:rPr lang="en-US" sz="1800" b="0" i="0" dirty="0">
                <a:solidFill>
                  <a:srgbClr val="404040"/>
                </a:solidFill>
                <a:effectLst/>
                <a:latin typeface="Arial" panose="020B0604020202020204" pitchFamily="34" charset="0"/>
                <a:cs typeface="Arial" panose="020B0604020202020204" pitchFamily="34" charset="0"/>
              </a:rPr>
              <a:t>Zou, J., Welch, D. P., </a:t>
            </a:r>
            <a:r>
              <a:rPr lang="en-US" sz="1800" b="0" i="0" dirty="0" err="1">
                <a:solidFill>
                  <a:srgbClr val="404040"/>
                </a:solidFill>
                <a:effectLst/>
                <a:latin typeface="Arial" panose="020B0604020202020204" pitchFamily="34" charset="0"/>
                <a:cs typeface="Arial" panose="020B0604020202020204" pitchFamily="34" charset="0"/>
              </a:rPr>
              <a:t>Zsarnoczay</a:t>
            </a:r>
            <a:r>
              <a:rPr lang="en-US" sz="1800" b="0" i="0" dirty="0">
                <a:solidFill>
                  <a:srgbClr val="404040"/>
                </a:solidFill>
                <a:effectLst/>
                <a:latin typeface="Arial" panose="020B0604020202020204" pitchFamily="34" charset="0"/>
                <a:cs typeface="Arial" panose="020B0604020202020204" pitchFamily="34" charset="0"/>
              </a:rPr>
              <a:t>, A., </a:t>
            </a:r>
            <a:r>
              <a:rPr lang="en-US" sz="1800" b="0" i="0" dirty="0" err="1">
                <a:solidFill>
                  <a:srgbClr val="404040"/>
                </a:solidFill>
                <a:effectLst/>
                <a:latin typeface="Arial" panose="020B0604020202020204" pitchFamily="34" charset="0"/>
                <a:cs typeface="Arial" panose="020B0604020202020204" pitchFamily="34" charset="0"/>
              </a:rPr>
              <a:t>Taflanidis</a:t>
            </a:r>
            <a:r>
              <a:rPr lang="en-US" sz="1800" b="0" i="0" dirty="0">
                <a:solidFill>
                  <a:srgbClr val="404040"/>
                </a:solidFill>
                <a:effectLst/>
                <a:latin typeface="Arial" panose="020B0604020202020204" pitchFamily="34" charset="0"/>
                <a:cs typeface="Arial" panose="020B0604020202020204" pitchFamily="34" charset="0"/>
              </a:rPr>
              <a:t>, A., &amp; </a:t>
            </a:r>
            <a:r>
              <a:rPr lang="en-US" sz="1800" b="0" i="0" dirty="0" err="1">
                <a:solidFill>
                  <a:srgbClr val="404040"/>
                </a:solidFill>
                <a:effectLst/>
                <a:latin typeface="Arial" panose="020B0604020202020204" pitchFamily="34" charset="0"/>
                <a:cs typeface="Arial" panose="020B0604020202020204" pitchFamily="34" charset="0"/>
              </a:rPr>
              <a:t>Deierlein</a:t>
            </a:r>
            <a:r>
              <a:rPr lang="en-US" sz="1800" b="0" i="0" dirty="0">
                <a:solidFill>
                  <a:srgbClr val="404040"/>
                </a:solidFill>
                <a:effectLst/>
                <a:latin typeface="Arial" panose="020B0604020202020204" pitchFamily="34" charset="0"/>
                <a:cs typeface="Arial" panose="020B0604020202020204" pitchFamily="34" charset="0"/>
              </a:rPr>
              <a:t>, G. G. (2020). Surrogate Modeling for the Seismic Response Estimation of Residential Wood Frame Structures.</a:t>
            </a:r>
            <a:endParaRPr lang="en-US" sz="1800" dirty="0">
              <a:latin typeface="Arial" panose="020B0604020202020204" pitchFamily="34" charset="0"/>
              <a:cs typeface="Arial" panose="020B0604020202020204" pitchFamily="34" charset="0"/>
            </a:endParaRPr>
          </a:p>
        </p:txBody>
      </p:sp>
      <p:sp>
        <p:nvSpPr>
          <p:cNvPr id="56" name="Textplatzhalter 18">
            <a:extLst>
              <a:ext uri="{FF2B5EF4-FFF2-40B4-BE49-F238E27FC236}">
                <a16:creationId xmlns:a16="http://schemas.microsoft.com/office/drawing/2014/main" id="{CC75B6DA-291C-1802-39E5-CFFA1B0A591E}"/>
              </a:ext>
            </a:extLst>
          </p:cNvPr>
          <p:cNvSpPr>
            <a:spLocks noGrp="1"/>
          </p:cNvSpPr>
          <p:nvPr>
            <p:ph type="body" sz="quarter" idx="15"/>
          </p:nvPr>
        </p:nvSpPr>
        <p:spPr>
          <a:xfrm>
            <a:off x="1655999" y="6047912"/>
            <a:ext cx="39492000" cy="595131"/>
          </a:xfrm>
        </p:spPr>
        <p:txBody>
          <a:bodyPr/>
          <a:lstStyle/>
          <a:p>
            <a:r>
              <a:rPr lang="de-DE" sz="6000" dirty="0"/>
              <a:t>Wie-Teng, Kao</a:t>
            </a:r>
          </a:p>
        </p:txBody>
      </p:sp>
      <p:sp>
        <p:nvSpPr>
          <p:cNvPr id="57" name="Titel 10">
            <a:extLst>
              <a:ext uri="{FF2B5EF4-FFF2-40B4-BE49-F238E27FC236}">
                <a16:creationId xmlns:a16="http://schemas.microsoft.com/office/drawing/2014/main" id="{FDF11690-A0AC-7A5D-60C3-B718C56B4FEB}"/>
              </a:ext>
            </a:extLst>
          </p:cNvPr>
          <p:cNvSpPr>
            <a:spLocks noGrp="1"/>
          </p:cNvSpPr>
          <p:nvPr>
            <p:ph type="title"/>
          </p:nvPr>
        </p:nvSpPr>
        <p:spPr>
          <a:xfrm>
            <a:off x="1656000" y="4319720"/>
            <a:ext cx="39492000" cy="810948"/>
          </a:xfrm>
          <a:prstGeom prst="rect">
            <a:avLst/>
          </a:prstGeom>
        </p:spPr>
        <p:txBody>
          <a:bodyPr>
            <a:noAutofit/>
          </a:bodyPr>
          <a:lstStyle/>
          <a:p>
            <a:r>
              <a:rPr lang="en-US" sz="6000" dirty="0"/>
              <a:t>Enhancing Seismic Safety in Munich's Geothermal Energy Sector: Data-driven Model Updating for Building Vibrations under Induced Seismicity</a:t>
            </a:r>
            <a:endParaRPr lang="de-DE" sz="6000" dirty="0"/>
          </a:p>
        </p:txBody>
      </p:sp>
    </p:spTree>
    <p:extLst>
      <p:ext uri="{BB962C8B-B14F-4D97-AF65-F5344CB8AC3E}">
        <p14:creationId xmlns:p14="http://schemas.microsoft.com/office/powerpoint/2010/main" val="692257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p:cNvSpPr>
            <a:spLocks noGrp="1"/>
          </p:cNvSpPr>
          <p:nvPr>
            <p:ph type="subTitle" idx="1"/>
          </p:nvPr>
        </p:nvSpPr>
        <p:spPr>
          <a:xfrm>
            <a:off x="1656000" y="7941373"/>
            <a:ext cx="39492000" cy="18935918"/>
          </a:xfrm>
        </p:spPr>
        <p:txBody>
          <a:bodyPr/>
          <a:lstStyle/>
          <a:p>
            <a:pPr lvl="1"/>
            <a:r>
              <a:rPr lang="de-DE" dirty="0">
                <a:solidFill>
                  <a:srgbClr val="000000"/>
                </a:solidFill>
                <a:latin typeface="Arial"/>
              </a:rPr>
              <a:t>Font </a:t>
            </a:r>
            <a:r>
              <a:rPr lang="de-DE" dirty="0" err="1">
                <a:solidFill>
                  <a:srgbClr val="000000"/>
                </a:solidFill>
                <a:latin typeface="Arial"/>
              </a:rPr>
              <a:t>size</a:t>
            </a:r>
            <a:r>
              <a:rPr lang="de-DE" dirty="0">
                <a:solidFill>
                  <a:srgbClr val="000000"/>
                </a:solidFill>
                <a:latin typeface="Arial"/>
              </a:rPr>
              <a:t> 25 </a:t>
            </a:r>
            <a:r>
              <a:rPr lang="de-DE" dirty="0" err="1">
                <a:solidFill>
                  <a:srgbClr val="000000"/>
                </a:solidFill>
                <a:latin typeface="Arial"/>
              </a:rPr>
              <a:t>pt</a:t>
            </a:r>
            <a:endParaRPr lang="de-DE" dirty="0">
              <a:solidFill>
                <a:srgbClr val="000000"/>
              </a:solidFill>
              <a:latin typeface="Arial"/>
            </a:endParaRPr>
          </a:p>
          <a:p>
            <a:pPr lvl="1"/>
            <a:endParaRPr lang="de-DE" dirty="0">
              <a:solidFill>
                <a:srgbClr val="000000"/>
              </a:solidFill>
              <a:latin typeface="Arial"/>
            </a:endParaRPr>
          </a:p>
          <a:p>
            <a:pPr lvl="1"/>
            <a:r>
              <a:rPr lang="en-GB" dirty="0" err="1">
                <a:solidFill>
                  <a:schemeClr val="accent5"/>
                </a:solidFill>
              </a:rPr>
              <a:t>Dr.</a:t>
            </a:r>
            <a:r>
              <a:rPr lang="en-GB" dirty="0">
                <a:solidFill>
                  <a:schemeClr val="accent5"/>
                </a:solidFill>
              </a:rPr>
              <a:t> </a:t>
            </a:r>
            <a:r>
              <a:rPr lang="en-GB" dirty="0" err="1">
                <a:solidFill>
                  <a:schemeClr val="accent5"/>
                </a:solidFill>
              </a:rPr>
              <a:t>Birte</a:t>
            </a:r>
            <a:r>
              <a:rPr lang="en-GB" dirty="0">
                <a:solidFill>
                  <a:schemeClr val="accent5"/>
                </a:solidFill>
              </a:rPr>
              <a:t> Maja </a:t>
            </a:r>
            <a:r>
              <a:rPr lang="en-GB" dirty="0" err="1">
                <a:solidFill>
                  <a:schemeClr val="accent5"/>
                </a:solidFill>
              </a:rPr>
              <a:t>Gerken</a:t>
            </a:r>
            <a:r>
              <a:rPr lang="en-GB" dirty="0">
                <a:solidFill>
                  <a:schemeClr val="accent5"/>
                </a:solidFill>
              </a:rPr>
              <a:t> - </a:t>
            </a:r>
            <a:r>
              <a:rPr lang="en-GB" dirty="0" err="1">
                <a:solidFill>
                  <a:schemeClr val="accent5"/>
                </a:solidFill>
              </a:rPr>
              <a:t>Anreicherung</a:t>
            </a:r>
            <a:r>
              <a:rPr lang="en-GB" dirty="0">
                <a:solidFill>
                  <a:schemeClr val="accent5"/>
                </a:solidFill>
              </a:rPr>
              <a:t> von Laccase C und </a:t>
            </a:r>
            <a:r>
              <a:rPr lang="en-GB" dirty="0" err="1">
                <a:solidFill>
                  <a:schemeClr val="accent5"/>
                </a:solidFill>
              </a:rPr>
              <a:t>Meerettichperoxidase</a:t>
            </a:r>
            <a:r>
              <a:rPr lang="en-GB" dirty="0">
                <a:solidFill>
                  <a:schemeClr val="accent5"/>
                </a:solidFill>
              </a:rPr>
              <a:t> </a:t>
            </a:r>
            <a:r>
              <a:rPr lang="en-GB" dirty="0" err="1">
                <a:solidFill>
                  <a:schemeClr val="accent5"/>
                </a:solidFill>
              </a:rPr>
              <a:t>aus</a:t>
            </a:r>
            <a:r>
              <a:rPr lang="en-GB" dirty="0">
                <a:solidFill>
                  <a:schemeClr val="accent5"/>
                </a:solidFill>
              </a:rPr>
              <a:t> </a:t>
            </a:r>
            <a:r>
              <a:rPr lang="en-GB" dirty="0" err="1">
                <a:solidFill>
                  <a:schemeClr val="accent5"/>
                </a:solidFill>
              </a:rPr>
              <a:t>Nährlösungen</a:t>
            </a:r>
            <a:r>
              <a:rPr lang="en-GB" dirty="0">
                <a:solidFill>
                  <a:schemeClr val="accent5"/>
                </a:solidFill>
              </a:rPr>
              <a:t> </a:t>
            </a:r>
            <a:r>
              <a:rPr lang="en-GB" dirty="0" err="1">
                <a:solidFill>
                  <a:schemeClr val="accent5"/>
                </a:solidFill>
              </a:rPr>
              <a:t>mit</a:t>
            </a:r>
            <a:r>
              <a:rPr lang="en-GB" dirty="0">
                <a:solidFill>
                  <a:schemeClr val="accent5"/>
                </a:solidFill>
              </a:rPr>
              <a:t> </a:t>
            </a:r>
            <a:r>
              <a:rPr lang="en-GB" dirty="0" err="1">
                <a:solidFill>
                  <a:schemeClr val="accent5"/>
                </a:solidFill>
              </a:rPr>
              <a:t>Hilfe</a:t>
            </a:r>
            <a:r>
              <a:rPr lang="en-GB" dirty="0">
                <a:solidFill>
                  <a:schemeClr val="accent5"/>
                </a:solidFill>
              </a:rPr>
              <a:t> des </a:t>
            </a:r>
            <a:r>
              <a:rPr lang="en-GB" dirty="0" err="1">
                <a:solidFill>
                  <a:schemeClr val="accent5"/>
                </a:solidFill>
              </a:rPr>
              <a:t>Pinzettenverfahrens</a:t>
            </a:r>
            <a:r>
              <a:rPr lang="en-GB" dirty="0">
                <a:solidFill>
                  <a:schemeClr val="accent5"/>
                </a:solidFill>
              </a:rPr>
              <a:t> (</a:t>
            </a:r>
            <a:r>
              <a:rPr lang="en-GB" dirty="0" err="1">
                <a:solidFill>
                  <a:schemeClr val="accent5"/>
                </a:solidFill>
              </a:rPr>
              <a:t>Labormaßstab</a:t>
            </a:r>
            <a:r>
              <a:rPr lang="en-GB" dirty="0">
                <a:solidFill>
                  <a:schemeClr val="accent5"/>
                </a:solidFill>
              </a:rPr>
              <a:t>)</a:t>
            </a:r>
          </a:p>
          <a:p>
            <a:pPr lvl="1"/>
            <a:endParaRPr lang="de-DE" dirty="0">
              <a:solidFill>
                <a:srgbClr val="000000"/>
              </a:solidFill>
              <a:latin typeface="Arial"/>
            </a:endParaRPr>
          </a:p>
          <a:p>
            <a:pPr lvl="1"/>
            <a:r>
              <a:rPr lang="de-DE" b="0" dirty="0">
                <a:solidFill>
                  <a:srgbClr val="000000"/>
                </a:solidFill>
                <a:latin typeface="Arial"/>
              </a:rPr>
              <a:t>This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template</a:t>
            </a:r>
            <a:r>
              <a:rPr lang="de-DE" b="0" dirty="0">
                <a:solidFill>
                  <a:srgbClr val="000000"/>
                </a:solidFill>
                <a:latin typeface="Arial"/>
              </a:rPr>
              <a:t> </a:t>
            </a:r>
            <a:r>
              <a:rPr lang="de-DE" b="0" dirty="0" err="1">
                <a:solidFill>
                  <a:srgbClr val="000000"/>
                </a:solidFill>
                <a:latin typeface="Arial"/>
              </a:rPr>
              <a:t>for</a:t>
            </a:r>
            <a:r>
              <a:rPr lang="de-DE" b="0" dirty="0">
                <a:solidFill>
                  <a:srgbClr val="000000"/>
                </a:solidFill>
                <a:latin typeface="Arial"/>
              </a:rPr>
              <a:t> a </a:t>
            </a:r>
            <a:r>
              <a:rPr lang="de-DE" b="0" dirty="0" err="1">
                <a:solidFill>
                  <a:srgbClr val="000000"/>
                </a:solidFill>
                <a:latin typeface="Arial"/>
              </a:rPr>
              <a:t>poster</a:t>
            </a:r>
            <a:r>
              <a:rPr lang="de-DE" b="0" dirty="0">
                <a:solidFill>
                  <a:srgbClr val="000000"/>
                </a:solidFill>
                <a:latin typeface="Arial"/>
              </a:rPr>
              <a:t> (DIN A0, </a:t>
            </a:r>
            <a:r>
              <a:rPr lang="de-DE" b="0" dirty="0" err="1">
                <a:solidFill>
                  <a:srgbClr val="000000"/>
                </a:solidFill>
                <a:latin typeface="Arial"/>
              </a:rPr>
              <a:t>landscape</a:t>
            </a:r>
            <a:r>
              <a:rPr lang="de-DE" b="0" dirty="0">
                <a:solidFill>
                  <a:srgbClr val="000000"/>
                </a:solidFill>
                <a:latin typeface="Arial"/>
              </a:rPr>
              <a:t> </a:t>
            </a:r>
            <a:r>
              <a:rPr lang="de-DE" b="0" dirty="0" err="1">
                <a:solidFill>
                  <a:srgbClr val="000000"/>
                </a:solidFill>
                <a:latin typeface="Arial"/>
              </a:rPr>
              <a:t>format</a:t>
            </a:r>
            <a:r>
              <a:rPr lang="de-DE" b="0" dirty="0">
                <a:solidFill>
                  <a:srgbClr val="000000"/>
                </a:solidFill>
                <a:latin typeface="Arial"/>
              </a:rPr>
              <a:t>) </a:t>
            </a:r>
            <a:r>
              <a:rPr lang="de-DE" b="0" dirty="0" err="1">
                <a:solidFill>
                  <a:srgbClr val="000000"/>
                </a:solidFill>
                <a:latin typeface="Arial"/>
              </a:rPr>
              <a:t>of</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Technical University </a:t>
            </a:r>
            <a:r>
              <a:rPr lang="de-DE" b="0" dirty="0" err="1">
                <a:solidFill>
                  <a:srgbClr val="000000"/>
                </a:solidFill>
                <a:latin typeface="Arial"/>
              </a:rPr>
              <a:t>of</a:t>
            </a:r>
            <a:r>
              <a:rPr lang="de-DE" b="0" dirty="0">
                <a:solidFill>
                  <a:srgbClr val="000000"/>
                </a:solidFill>
                <a:latin typeface="Arial"/>
              </a:rPr>
              <a:t> Munich (TUM). </a:t>
            </a:r>
            <a:r>
              <a:rPr lang="de-DE" b="0" dirty="0" err="1">
                <a:solidFill>
                  <a:srgbClr val="000000"/>
                </a:solidFill>
                <a:latin typeface="Arial"/>
              </a:rPr>
              <a:t>It</a:t>
            </a:r>
            <a:r>
              <a:rPr lang="de-DE" b="0" dirty="0">
                <a:solidFill>
                  <a:srgbClr val="000000"/>
                </a:solidFill>
                <a:latin typeface="Arial"/>
              </a:rPr>
              <a:t> </a:t>
            </a:r>
            <a:r>
              <a:rPr lang="de-DE" b="0" dirty="0" err="1">
                <a:solidFill>
                  <a:srgbClr val="000000"/>
                </a:solidFill>
                <a:latin typeface="Arial"/>
              </a:rPr>
              <a:t>corresponds</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corporate</a:t>
            </a:r>
            <a:r>
              <a:rPr lang="de-DE" b="0" dirty="0">
                <a:solidFill>
                  <a:srgbClr val="000000"/>
                </a:solidFill>
                <a:latin typeface="Arial"/>
              </a:rPr>
              <a:t> design </a:t>
            </a:r>
            <a:r>
              <a:rPr lang="de-DE" b="0" dirty="0" err="1">
                <a:solidFill>
                  <a:srgbClr val="000000"/>
                </a:solidFill>
                <a:latin typeface="Arial"/>
              </a:rPr>
              <a:t>of</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TUM and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tested</a:t>
            </a:r>
            <a:r>
              <a:rPr lang="de-DE" b="0" dirty="0">
                <a:solidFill>
                  <a:srgbClr val="000000"/>
                </a:solidFill>
                <a:latin typeface="Arial"/>
              </a:rPr>
              <a:t> </a:t>
            </a:r>
            <a:r>
              <a:rPr lang="de-DE" b="0" dirty="0" err="1">
                <a:solidFill>
                  <a:srgbClr val="000000"/>
                </a:solidFill>
                <a:latin typeface="Arial"/>
              </a:rPr>
              <a:t>for</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Windows </a:t>
            </a:r>
            <a:r>
              <a:rPr lang="de-DE" b="0" dirty="0" err="1">
                <a:solidFill>
                  <a:srgbClr val="000000"/>
                </a:solidFill>
                <a:latin typeface="Arial"/>
              </a:rPr>
              <a:t>operating</a:t>
            </a:r>
            <a:r>
              <a:rPr lang="de-DE" b="0" dirty="0">
                <a:solidFill>
                  <a:srgbClr val="000000"/>
                </a:solidFill>
                <a:latin typeface="Arial"/>
              </a:rPr>
              <a:t> </a:t>
            </a:r>
            <a:r>
              <a:rPr lang="de-DE" b="0" dirty="0" err="1">
                <a:solidFill>
                  <a:srgbClr val="000000"/>
                </a:solidFill>
                <a:latin typeface="Arial"/>
              </a:rPr>
              <a:t>system</a:t>
            </a:r>
            <a:r>
              <a:rPr lang="de-DE" b="0" dirty="0">
                <a:solidFill>
                  <a:srgbClr val="000000"/>
                </a:solidFill>
                <a:latin typeface="Arial"/>
              </a:rPr>
              <a:t>. </a:t>
            </a:r>
            <a:r>
              <a:rPr lang="de-DE" b="0" dirty="0" err="1">
                <a:solidFill>
                  <a:srgbClr val="000000"/>
                </a:solidFill>
                <a:latin typeface="Arial"/>
              </a:rPr>
              <a:t>It</a:t>
            </a:r>
            <a:r>
              <a:rPr lang="de-DE" b="0" dirty="0">
                <a:solidFill>
                  <a:srgbClr val="000000"/>
                </a:solidFill>
                <a:latin typeface="Arial"/>
              </a:rPr>
              <a:t>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compatible</a:t>
            </a:r>
            <a:r>
              <a:rPr lang="de-DE" b="0" dirty="0">
                <a:solidFill>
                  <a:srgbClr val="000000"/>
                </a:solidFill>
                <a:latin typeface="Arial"/>
              </a:rPr>
              <a:t> </a:t>
            </a:r>
            <a:r>
              <a:rPr lang="de-DE" b="0" dirty="0" err="1">
                <a:solidFill>
                  <a:srgbClr val="000000"/>
                </a:solidFill>
                <a:latin typeface="Arial"/>
              </a:rPr>
              <a:t>with</a:t>
            </a:r>
            <a:r>
              <a:rPr lang="de-DE" b="0" dirty="0">
                <a:solidFill>
                  <a:srgbClr val="000000"/>
                </a:solidFill>
                <a:latin typeface="Arial"/>
              </a:rPr>
              <a:t> Office </a:t>
            </a:r>
            <a:r>
              <a:rPr lang="de-DE" b="0" dirty="0" err="1">
                <a:solidFill>
                  <a:srgbClr val="000000"/>
                </a:solidFill>
                <a:latin typeface="Arial"/>
              </a:rPr>
              <a:t>versions</a:t>
            </a:r>
            <a:r>
              <a:rPr lang="de-DE" b="0" dirty="0">
                <a:solidFill>
                  <a:srgbClr val="000000"/>
                </a:solidFill>
                <a:latin typeface="Arial"/>
              </a:rPr>
              <a:t> </a:t>
            </a:r>
            <a:r>
              <a:rPr lang="de-DE" b="0" dirty="0" err="1">
                <a:solidFill>
                  <a:srgbClr val="000000"/>
                </a:solidFill>
                <a:latin typeface="Arial"/>
              </a:rPr>
              <a:t>from</a:t>
            </a:r>
            <a:r>
              <a:rPr lang="de-DE" b="0" dirty="0">
                <a:solidFill>
                  <a:srgbClr val="000000"/>
                </a:solidFill>
                <a:latin typeface="Arial"/>
              </a:rPr>
              <a:t> 2007 </a:t>
            </a:r>
            <a:r>
              <a:rPr lang="de-DE" b="0" dirty="0" err="1">
                <a:solidFill>
                  <a:srgbClr val="000000"/>
                </a:solidFill>
                <a:latin typeface="Arial"/>
              </a:rPr>
              <a:t>onwards</a:t>
            </a:r>
            <a:r>
              <a:rPr lang="de-DE" b="0" dirty="0">
                <a:solidFill>
                  <a:srgbClr val="000000"/>
                </a:solidFill>
                <a:latin typeface="Arial"/>
              </a:rPr>
              <a:t>.</a:t>
            </a:r>
          </a:p>
          <a:p>
            <a:pPr lvl="1"/>
            <a:endParaRPr lang="de-DE" b="0" dirty="0">
              <a:solidFill>
                <a:srgbClr val="000000"/>
              </a:solidFill>
              <a:latin typeface="Arial"/>
            </a:endParaRPr>
          </a:p>
          <a:p>
            <a:pPr lvl="1"/>
            <a:r>
              <a:rPr lang="de-DE" b="0" dirty="0" err="1">
                <a:solidFill>
                  <a:srgbClr val="000000"/>
                </a:solidFill>
                <a:latin typeface="Arial"/>
              </a:rPr>
              <a:t>Please</a:t>
            </a:r>
            <a:r>
              <a:rPr lang="de-DE" b="0" dirty="0">
                <a:solidFill>
                  <a:srgbClr val="000000"/>
                </a:solidFill>
                <a:latin typeface="Arial"/>
              </a:rPr>
              <a:t> </a:t>
            </a:r>
            <a:r>
              <a:rPr lang="de-DE" b="0" dirty="0" err="1">
                <a:solidFill>
                  <a:srgbClr val="000000"/>
                </a:solidFill>
                <a:latin typeface="Arial"/>
              </a:rPr>
              <a:t>enter</a:t>
            </a:r>
            <a:r>
              <a:rPr lang="de-DE" b="0" dirty="0">
                <a:solidFill>
                  <a:srgbClr val="000000"/>
                </a:solidFill>
                <a:latin typeface="Arial"/>
              </a:rPr>
              <a:t> </a:t>
            </a:r>
            <a:r>
              <a:rPr lang="de-DE" b="0" dirty="0" err="1">
                <a:solidFill>
                  <a:srgbClr val="000000"/>
                </a:solidFill>
                <a:latin typeface="Arial"/>
              </a:rPr>
              <a:t>your</a:t>
            </a:r>
            <a:r>
              <a:rPr lang="de-DE" b="0" dirty="0">
                <a:solidFill>
                  <a:srgbClr val="000000"/>
                </a:solidFill>
                <a:latin typeface="Arial"/>
              </a:rPr>
              <a:t> individual </a:t>
            </a:r>
            <a:r>
              <a:rPr lang="de-DE" b="0" dirty="0" err="1">
                <a:solidFill>
                  <a:srgbClr val="000000"/>
                </a:solidFill>
                <a:latin typeface="Arial"/>
              </a:rPr>
              <a:t>text</a:t>
            </a:r>
            <a:r>
              <a:rPr lang="de-DE" b="0" dirty="0">
                <a:solidFill>
                  <a:srgbClr val="000000"/>
                </a:solidFill>
                <a:latin typeface="Arial"/>
              </a:rPr>
              <a:t> in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spaces</a:t>
            </a:r>
            <a:r>
              <a:rPr lang="de-DE" b="0" dirty="0">
                <a:solidFill>
                  <a:srgbClr val="000000"/>
                </a:solidFill>
                <a:latin typeface="Arial"/>
              </a:rPr>
              <a:t> </a:t>
            </a:r>
            <a:r>
              <a:rPr lang="de-DE" b="0" dirty="0" err="1">
                <a:solidFill>
                  <a:srgbClr val="000000"/>
                </a:solidFill>
                <a:latin typeface="Arial"/>
              </a:rPr>
              <a:t>provided</a:t>
            </a:r>
            <a:r>
              <a:rPr lang="de-DE" b="0" dirty="0">
                <a:solidFill>
                  <a:srgbClr val="000000"/>
                </a:solidFill>
                <a:latin typeface="Arial"/>
              </a:rPr>
              <a:t> and </a:t>
            </a:r>
            <a:r>
              <a:rPr lang="de-DE" b="0" dirty="0" err="1">
                <a:solidFill>
                  <a:srgbClr val="000000"/>
                </a:solidFill>
                <a:latin typeface="Arial"/>
              </a:rPr>
              <a:t>use</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installed</a:t>
            </a:r>
            <a:r>
              <a:rPr lang="de-DE" b="0" dirty="0">
                <a:solidFill>
                  <a:srgbClr val="000000"/>
                </a:solidFill>
                <a:latin typeface="Arial"/>
              </a:rPr>
              <a:t> style </a:t>
            </a:r>
            <a:r>
              <a:rPr lang="de-DE" b="0" dirty="0" err="1">
                <a:solidFill>
                  <a:srgbClr val="000000"/>
                </a:solidFill>
                <a:latin typeface="Arial"/>
              </a:rPr>
              <a:t>sheets</a:t>
            </a:r>
            <a:r>
              <a:rPr lang="de-DE" b="0" dirty="0">
                <a:solidFill>
                  <a:srgbClr val="000000"/>
                </a:solidFill>
                <a:latin typeface="Arial"/>
              </a:rPr>
              <a:t> </a:t>
            </a:r>
            <a:r>
              <a:rPr lang="de-DE" b="0" dirty="0" err="1">
                <a:solidFill>
                  <a:srgbClr val="000000"/>
                </a:solidFill>
                <a:latin typeface="Arial"/>
              </a:rPr>
              <a:t>for</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respective</a:t>
            </a:r>
            <a:r>
              <a:rPr lang="de-DE" b="0" dirty="0">
                <a:solidFill>
                  <a:srgbClr val="000000"/>
                </a:solidFill>
                <a:latin typeface="Arial"/>
              </a:rPr>
              <a:t> </a:t>
            </a:r>
            <a:r>
              <a:rPr lang="de-DE" b="0" dirty="0" err="1">
                <a:solidFill>
                  <a:srgbClr val="000000"/>
                </a:solidFill>
                <a:latin typeface="Arial"/>
              </a:rPr>
              <a:t>text</a:t>
            </a:r>
            <a:r>
              <a:rPr lang="de-DE" b="0" dirty="0">
                <a:solidFill>
                  <a:srgbClr val="000000"/>
                </a:solidFill>
                <a:latin typeface="Arial"/>
              </a:rPr>
              <a:t> </a:t>
            </a:r>
            <a:r>
              <a:rPr lang="de-DE" b="0" dirty="0" err="1">
                <a:solidFill>
                  <a:srgbClr val="000000"/>
                </a:solidFill>
                <a:latin typeface="Arial"/>
              </a:rPr>
              <a:t>section</a:t>
            </a:r>
            <a:r>
              <a:rPr lang="de-DE" b="0" dirty="0">
                <a:solidFill>
                  <a:srgbClr val="000000"/>
                </a:solidFill>
                <a:latin typeface="Arial"/>
              </a:rPr>
              <a:t>.</a:t>
            </a:r>
          </a:p>
          <a:p>
            <a:pPr lvl="1"/>
            <a:endParaRPr lang="de-DE" b="0" dirty="0">
              <a:solidFill>
                <a:srgbClr val="000000"/>
              </a:solidFill>
              <a:latin typeface="Arial"/>
            </a:endParaRPr>
          </a:p>
          <a:p>
            <a:pPr lvl="1"/>
            <a:r>
              <a:rPr lang="de-DE" dirty="0">
                <a:solidFill>
                  <a:srgbClr val="000000"/>
                </a:solidFill>
                <a:latin typeface="Arial"/>
              </a:rPr>
              <a:t>Header and </a:t>
            </a:r>
            <a:r>
              <a:rPr lang="de-DE" dirty="0" err="1">
                <a:solidFill>
                  <a:srgbClr val="000000"/>
                </a:solidFill>
                <a:latin typeface="Arial"/>
              </a:rPr>
              <a:t>sender</a:t>
            </a:r>
            <a:endParaRPr lang="de-DE" dirty="0">
              <a:solidFill>
                <a:srgbClr val="000000"/>
              </a:solidFill>
              <a:latin typeface="Arial"/>
            </a:endParaRPr>
          </a:p>
          <a:p>
            <a:pPr lvl="1"/>
            <a:r>
              <a:rPr lang="de-DE" b="0" dirty="0" err="1">
                <a:solidFill>
                  <a:srgbClr val="000000"/>
                </a:solidFill>
                <a:latin typeface="Arial"/>
              </a:rPr>
              <a:t>There</a:t>
            </a:r>
            <a:r>
              <a:rPr lang="de-DE" b="0" dirty="0">
                <a:solidFill>
                  <a:srgbClr val="000000"/>
                </a:solidFill>
                <a:latin typeface="Arial"/>
              </a:rPr>
              <a:t> </a:t>
            </a:r>
            <a:r>
              <a:rPr lang="de-DE" b="0" dirty="0" err="1">
                <a:solidFill>
                  <a:srgbClr val="000000"/>
                </a:solidFill>
                <a:latin typeface="Arial"/>
              </a:rPr>
              <a:t>are</a:t>
            </a:r>
            <a:r>
              <a:rPr lang="de-DE" b="0" dirty="0">
                <a:solidFill>
                  <a:srgbClr val="000000"/>
                </a:solidFill>
                <a:latin typeface="Arial"/>
              </a:rPr>
              <a:t> </a:t>
            </a:r>
            <a:r>
              <a:rPr lang="de-DE" b="0" dirty="0" err="1">
                <a:solidFill>
                  <a:srgbClr val="000000"/>
                </a:solidFill>
                <a:latin typeface="Arial"/>
              </a:rPr>
              <a:t>several</a:t>
            </a:r>
            <a:r>
              <a:rPr lang="de-DE" b="0" dirty="0">
                <a:solidFill>
                  <a:srgbClr val="000000"/>
                </a:solidFill>
                <a:latin typeface="Arial"/>
              </a:rPr>
              <a:t> </a:t>
            </a:r>
            <a:r>
              <a:rPr lang="de-DE" b="0" dirty="0" err="1">
                <a:solidFill>
                  <a:srgbClr val="000000"/>
                </a:solidFill>
                <a:latin typeface="Arial"/>
              </a:rPr>
              <a:t>variants</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choose</a:t>
            </a:r>
            <a:r>
              <a:rPr lang="de-DE" b="0" dirty="0">
                <a:solidFill>
                  <a:srgbClr val="000000"/>
                </a:solidFill>
                <a:latin typeface="Arial"/>
              </a:rPr>
              <a:t> </a:t>
            </a:r>
            <a:r>
              <a:rPr lang="de-DE" b="0" dirty="0" err="1">
                <a:solidFill>
                  <a:srgbClr val="000000"/>
                </a:solidFill>
                <a:latin typeface="Arial"/>
              </a:rPr>
              <a:t>from</a:t>
            </a:r>
            <a:r>
              <a:rPr lang="de-DE" b="0" dirty="0">
                <a:solidFill>
                  <a:srgbClr val="000000"/>
                </a:solidFill>
                <a:latin typeface="Arial"/>
              </a:rPr>
              <a:t>. </a:t>
            </a:r>
            <a:r>
              <a:rPr lang="de-DE" b="0" dirty="0" err="1">
                <a:solidFill>
                  <a:srgbClr val="000000"/>
                </a:solidFill>
                <a:latin typeface="Arial"/>
              </a:rPr>
              <a:t>You</a:t>
            </a:r>
            <a:r>
              <a:rPr lang="de-DE" b="0" dirty="0">
                <a:solidFill>
                  <a:srgbClr val="000000"/>
                </a:solidFill>
                <a:latin typeface="Arial"/>
              </a:rPr>
              <a:t> will find </a:t>
            </a:r>
            <a:r>
              <a:rPr lang="de-DE" b="0" dirty="0" err="1">
                <a:solidFill>
                  <a:srgbClr val="000000"/>
                </a:solidFill>
                <a:latin typeface="Arial"/>
              </a:rPr>
              <a:t>these</a:t>
            </a:r>
            <a:r>
              <a:rPr lang="de-DE" b="0" dirty="0">
                <a:solidFill>
                  <a:srgbClr val="000000"/>
                </a:solidFill>
                <a:latin typeface="Arial"/>
              </a:rPr>
              <a:t> on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next</a:t>
            </a:r>
            <a:r>
              <a:rPr lang="de-DE" b="0" dirty="0">
                <a:solidFill>
                  <a:srgbClr val="000000"/>
                </a:solidFill>
                <a:latin typeface="Arial"/>
              </a:rPr>
              <a:t> </a:t>
            </a:r>
            <a:r>
              <a:rPr lang="de-DE" b="0" dirty="0" err="1">
                <a:solidFill>
                  <a:srgbClr val="000000"/>
                </a:solidFill>
                <a:latin typeface="Arial"/>
              </a:rPr>
              <a:t>pages</a:t>
            </a:r>
            <a:r>
              <a:rPr lang="de-DE" b="0" dirty="0">
                <a:solidFill>
                  <a:srgbClr val="000000"/>
                </a:solidFill>
                <a:latin typeface="Arial"/>
              </a:rPr>
              <a:t> </a:t>
            </a:r>
            <a:r>
              <a:rPr lang="de-DE" b="0" dirty="0" err="1">
                <a:solidFill>
                  <a:srgbClr val="000000"/>
                </a:solidFill>
                <a:latin typeface="Arial"/>
              </a:rPr>
              <a:t>as</a:t>
            </a:r>
            <a:r>
              <a:rPr lang="de-DE" b="0" dirty="0">
                <a:solidFill>
                  <a:srgbClr val="000000"/>
                </a:solidFill>
                <a:latin typeface="Arial"/>
              </a:rPr>
              <a:t> </a:t>
            </a:r>
            <a:r>
              <a:rPr lang="de-DE" b="0" dirty="0" err="1">
                <a:solidFill>
                  <a:srgbClr val="000000"/>
                </a:solidFill>
                <a:latin typeface="Arial"/>
              </a:rPr>
              <a:t>examples</a:t>
            </a:r>
            <a:r>
              <a:rPr lang="de-DE" b="0" dirty="0">
                <a:solidFill>
                  <a:srgbClr val="000000"/>
                </a:solidFill>
                <a:latin typeface="Arial"/>
              </a:rPr>
              <a:t> </a:t>
            </a:r>
            <a:r>
              <a:rPr lang="de-DE" b="0" dirty="0" err="1">
                <a:solidFill>
                  <a:srgbClr val="000000"/>
                </a:solidFill>
                <a:latin typeface="Arial"/>
              </a:rPr>
              <a:t>or</a:t>
            </a:r>
            <a:r>
              <a:rPr lang="de-DE" b="0" dirty="0">
                <a:solidFill>
                  <a:srgbClr val="000000"/>
                </a:solidFill>
                <a:latin typeface="Arial"/>
              </a:rPr>
              <a:t> at </a:t>
            </a:r>
            <a:r>
              <a:rPr lang="de-DE" b="0" dirty="0" err="1">
                <a:solidFill>
                  <a:srgbClr val="000000"/>
                </a:solidFill>
                <a:latin typeface="Arial"/>
              </a:rPr>
              <a:t>www.tum.de</a:t>
            </a:r>
            <a:r>
              <a:rPr lang="de-DE" b="0" dirty="0">
                <a:solidFill>
                  <a:srgbClr val="000000"/>
                </a:solidFill>
                <a:latin typeface="Arial"/>
              </a:rPr>
              <a:t>/cd, </a:t>
            </a:r>
            <a:r>
              <a:rPr lang="de-DE" b="0" dirty="0" err="1">
                <a:solidFill>
                  <a:srgbClr val="000000"/>
                </a:solidFill>
                <a:latin typeface="Arial"/>
              </a:rPr>
              <a:t>which</a:t>
            </a:r>
            <a:r>
              <a:rPr lang="de-DE" b="0" dirty="0">
                <a:solidFill>
                  <a:srgbClr val="000000"/>
                </a:solidFill>
                <a:latin typeface="Arial"/>
              </a:rPr>
              <a:t> </a:t>
            </a:r>
            <a:r>
              <a:rPr lang="de-DE" b="0" dirty="0" err="1">
                <a:solidFill>
                  <a:srgbClr val="000000"/>
                </a:solidFill>
                <a:latin typeface="Arial"/>
              </a:rPr>
              <a:t>are</a:t>
            </a:r>
            <a:r>
              <a:rPr lang="de-DE" b="0" dirty="0">
                <a:solidFill>
                  <a:srgbClr val="000000"/>
                </a:solidFill>
                <a:latin typeface="Arial"/>
              </a:rPr>
              <a:t> </a:t>
            </a:r>
            <a:r>
              <a:rPr lang="de-DE" b="0" dirty="0" err="1">
                <a:solidFill>
                  <a:srgbClr val="000000"/>
                </a:solidFill>
                <a:latin typeface="Arial"/>
              </a:rPr>
              <a:t>intended</a:t>
            </a:r>
            <a:r>
              <a:rPr lang="de-DE" b="0" dirty="0">
                <a:solidFill>
                  <a:srgbClr val="000000"/>
                </a:solidFill>
                <a:latin typeface="Arial"/>
              </a:rPr>
              <a:t> </a:t>
            </a:r>
            <a:r>
              <a:rPr lang="de-DE" b="0" dirty="0" err="1">
                <a:solidFill>
                  <a:srgbClr val="000000"/>
                </a:solidFill>
                <a:latin typeface="Arial"/>
              </a:rPr>
              <a:t>for</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different </a:t>
            </a:r>
            <a:r>
              <a:rPr lang="de-DE" b="0" dirty="0" err="1">
                <a:solidFill>
                  <a:srgbClr val="000000"/>
                </a:solidFill>
                <a:latin typeface="Arial"/>
              </a:rPr>
              <a:t>user</a:t>
            </a:r>
            <a:r>
              <a:rPr lang="de-DE" b="0" dirty="0">
                <a:solidFill>
                  <a:srgbClr val="000000"/>
                </a:solidFill>
                <a:latin typeface="Arial"/>
              </a:rPr>
              <a:t> </a:t>
            </a:r>
            <a:r>
              <a:rPr lang="de-DE" b="0" dirty="0" err="1">
                <a:solidFill>
                  <a:srgbClr val="000000"/>
                </a:solidFill>
                <a:latin typeface="Arial"/>
              </a:rPr>
              <a:t>groups</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edit</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header</a:t>
            </a:r>
            <a:r>
              <a:rPr lang="de-DE" b="0" dirty="0">
                <a:solidFill>
                  <a:srgbClr val="000000"/>
                </a:solidFill>
                <a:latin typeface="Arial"/>
              </a:rPr>
              <a:t> </a:t>
            </a:r>
            <a:r>
              <a:rPr lang="de-DE" b="0" dirty="0" err="1">
                <a:solidFill>
                  <a:srgbClr val="000000"/>
                </a:solidFill>
                <a:latin typeface="Arial"/>
              </a:rPr>
              <a:t>or</a:t>
            </a:r>
            <a:r>
              <a:rPr lang="de-DE" b="0" dirty="0">
                <a:solidFill>
                  <a:srgbClr val="000000"/>
                </a:solidFill>
                <a:latin typeface="Arial"/>
              </a:rPr>
              <a:t> </a:t>
            </a:r>
            <a:r>
              <a:rPr lang="de-DE" b="0" dirty="0" err="1">
                <a:solidFill>
                  <a:srgbClr val="000000"/>
                </a:solidFill>
                <a:latin typeface="Arial"/>
              </a:rPr>
              <a:t>footer</a:t>
            </a:r>
            <a:r>
              <a:rPr lang="de-DE" b="0" dirty="0">
                <a:solidFill>
                  <a:srgbClr val="000000"/>
                </a:solidFill>
                <a:latin typeface="Arial"/>
              </a:rPr>
              <a:t>, </a:t>
            </a:r>
            <a:r>
              <a:rPr lang="de-DE" b="0" dirty="0" err="1">
                <a:solidFill>
                  <a:srgbClr val="000000"/>
                </a:solidFill>
                <a:latin typeface="Arial"/>
              </a:rPr>
              <a:t>you</a:t>
            </a:r>
            <a:r>
              <a:rPr lang="de-DE" b="0" dirty="0">
                <a:solidFill>
                  <a:srgbClr val="000000"/>
                </a:solidFill>
                <a:latin typeface="Arial"/>
              </a:rPr>
              <a:t> </a:t>
            </a:r>
            <a:r>
              <a:rPr lang="de-DE" b="0" dirty="0" err="1">
                <a:solidFill>
                  <a:srgbClr val="000000"/>
                </a:solidFill>
                <a:latin typeface="Arial"/>
              </a:rPr>
              <a:t>must</a:t>
            </a:r>
            <a:r>
              <a:rPr lang="de-DE" b="0" dirty="0">
                <a:solidFill>
                  <a:srgbClr val="000000"/>
                </a:solidFill>
                <a:latin typeface="Arial"/>
              </a:rPr>
              <a:t> switch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Slide Master </a:t>
            </a:r>
            <a:r>
              <a:rPr lang="de-DE" b="0" dirty="0" err="1">
                <a:solidFill>
                  <a:srgbClr val="000000"/>
                </a:solidFill>
                <a:latin typeface="Arial"/>
              </a:rPr>
              <a:t>view</a:t>
            </a:r>
            <a:r>
              <a:rPr lang="de-DE" b="0" dirty="0">
                <a:solidFill>
                  <a:srgbClr val="000000"/>
                </a:solidFill>
                <a:latin typeface="Arial"/>
              </a:rPr>
              <a:t> and </a:t>
            </a:r>
            <a:r>
              <a:rPr lang="de-DE" b="0" dirty="0" err="1">
                <a:solidFill>
                  <a:srgbClr val="000000"/>
                </a:solidFill>
                <a:latin typeface="Arial"/>
              </a:rPr>
              <a:t>make</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changes</a:t>
            </a:r>
            <a:r>
              <a:rPr lang="de-DE" b="0" dirty="0">
                <a:solidFill>
                  <a:srgbClr val="000000"/>
                </a:solidFill>
                <a:latin typeface="Arial"/>
              </a:rPr>
              <a:t> </a:t>
            </a:r>
            <a:r>
              <a:rPr lang="de-DE" b="0" dirty="0" err="1">
                <a:solidFill>
                  <a:srgbClr val="000000"/>
                </a:solidFill>
                <a:latin typeface="Arial"/>
              </a:rPr>
              <a:t>there</a:t>
            </a:r>
            <a:r>
              <a:rPr lang="de-DE" b="0" dirty="0">
                <a:solidFill>
                  <a:srgbClr val="000000"/>
                </a:solidFill>
                <a:latin typeface="Arial"/>
              </a:rPr>
              <a:t>.</a:t>
            </a:r>
          </a:p>
          <a:p>
            <a:pPr lvl="1"/>
            <a:endParaRPr lang="de-DE" b="0" dirty="0">
              <a:solidFill>
                <a:srgbClr val="000000"/>
              </a:solidFill>
              <a:latin typeface="Arial"/>
            </a:endParaRPr>
          </a:p>
          <a:p>
            <a:pPr lvl="1"/>
            <a:r>
              <a:rPr lang="de-DE" dirty="0">
                <a:solidFill>
                  <a:srgbClr val="000000"/>
                </a:solidFill>
                <a:latin typeface="Arial"/>
              </a:rPr>
              <a:t>Text</a:t>
            </a:r>
          </a:p>
          <a:p>
            <a:pPr lvl="1"/>
            <a:r>
              <a:rPr lang="de-DE" b="0" dirty="0" err="1">
                <a:solidFill>
                  <a:srgbClr val="000000"/>
                </a:solidFill>
                <a:latin typeface="Arial"/>
              </a:rPr>
              <a:t>Structure</a:t>
            </a:r>
            <a:r>
              <a:rPr lang="de-DE" b="0" dirty="0">
                <a:solidFill>
                  <a:srgbClr val="000000"/>
                </a:solidFill>
                <a:latin typeface="Arial"/>
              </a:rPr>
              <a:t> </a:t>
            </a:r>
            <a:r>
              <a:rPr lang="de-DE" b="0" dirty="0" err="1">
                <a:solidFill>
                  <a:srgbClr val="000000"/>
                </a:solidFill>
                <a:latin typeface="Arial"/>
              </a:rPr>
              <a:t>your</a:t>
            </a:r>
            <a:r>
              <a:rPr lang="de-DE" b="0" dirty="0">
                <a:solidFill>
                  <a:srgbClr val="000000"/>
                </a:solidFill>
                <a:latin typeface="Arial"/>
              </a:rPr>
              <a:t> </a:t>
            </a:r>
            <a:r>
              <a:rPr lang="de-DE" b="0" dirty="0" err="1">
                <a:solidFill>
                  <a:srgbClr val="000000"/>
                </a:solidFill>
                <a:latin typeface="Arial"/>
              </a:rPr>
              <a:t>poster</a:t>
            </a:r>
            <a:r>
              <a:rPr lang="de-DE" b="0" dirty="0">
                <a:solidFill>
                  <a:srgbClr val="000000"/>
                </a:solidFill>
                <a:latin typeface="Arial"/>
              </a:rPr>
              <a:t> </a:t>
            </a:r>
            <a:r>
              <a:rPr lang="de-DE" b="0" dirty="0" err="1">
                <a:solidFill>
                  <a:srgbClr val="000000"/>
                </a:solidFill>
                <a:latin typeface="Arial"/>
              </a:rPr>
              <a:t>as</a:t>
            </a:r>
            <a:r>
              <a:rPr lang="de-DE" b="0" dirty="0">
                <a:solidFill>
                  <a:srgbClr val="000000"/>
                </a:solidFill>
                <a:latin typeface="Arial"/>
              </a:rPr>
              <a:t> </a:t>
            </a:r>
            <a:r>
              <a:rPr lang="de-DE" b="0" dirty="0" err="1">
                <a:solidFill>
                  <a:srgbClr val="000000"/>
                </a:solidFill>
                <a:latin typeface="Arial"/>
              </a:rPr>
              <a:t>clearly</a:t>
            </a:r>
            <a:r>
              <a:rPr lang="de-DE" b="0" dirty="0">
                <a:solidFill>
                  <a:srgbClr val="000000"/>
                </a:solidFill>
                <a:latin typeface="Arial"/>
              </a:rPr>
              <a:t> </a:t>
            </a:r>
            <a:r>
              <a:rPr lang="de-DE" b="0" dirty="0" err="1">
                <a:solidFill>
                  <a:srgbClr val="000000"/>
                </a:solidFill>
                <a:latin typeface="Arial"/>
              </a:rPr>
              <a:t>as</a:t>
            </a:r>
            <a:r>
              <a:rPr lang="de-DE" b="0" dirty="0">
                <a:solidFill>
                  <a:srgbClr val="000000"/>
                </a:solidFill>
                <a:latin typeface="Arial"/>
              </a:rPr>
              <a:t> possible and </a:t>
            </a:r>
            <a:r>
              <a:rPr lang="de-DE" b="0" dirty="0" err="1">
                <a:solidFill>
                  <a:srgbClr val="000000"/>
                </a:solidFill>
                <a:latin typeface="Arial"/>
              </a:rPr>
              <a:t>limit</a:t>
            </a:r>
            <a:r>
              <a:rPr lang="de-DE" b="0" dirty="0">
                <a:solidFill>
                  <a:srgbClr val="000000"/>
                </a:solidFill>
                <a:latin typeface="Arial"/>
              </a:rPr>
              <a:t> </a:t>
            </a:r>
            <a:r>
              <a:rPr lang="de-DE" b="0" dirty="0" err="1">
                <a:solidFill>
                  <a:srgbClr val="000000"/>
                </a:solidFill>
                <a:latin typeface="Arial"/>
              </a:rPr>
              <a:t>it</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most</a:t>
            </a:r>
            <a:r>
              <a:rPr lang="de-DE" b="0" dirty="0">
                <a:solidFill>
                  <a:srgbClr val="000000"/>
                </a:solidFill>
                <a:latin typeface="Arial"/>
              </a:rPr>
              <a:t> </a:t>
            </a:r>
            <a:r>
              <a:rPr lang="de-DE" b="0" dirty="0" err="1">
                <a:solidFill>
                  <a:srgbClr val="000000"/>
                </a:solidFill>
                <a:latin typeface="Arial"/>
              </a:rPr>
              <a:t>important</a:t>
            </a:r>
            <a:r>
              <a:rPr lang="de-DE" b="0" dirty="0">
                <a:solidFill>
                  <a:srgbClr val="000000"/>
                </a:solidFill>
                <a:latin typeface="Arial"/>
              </a:rPr>
              <a:t> </a:t>
            </a:r>
            <a:r>
              <a:rPr lang="de-DE" b="0" dirty="0" err="1">
                <a:solidFill>
                  <a:srgbClr val="000000"/>
                </a:solidFill>
                <a:latin typeface="Arial"/>
              </a:rPr>
              <a:t>information</a:t>
            </a:r>
            <a:r>
              <a:rPr lang="de-DE" b="0" dirty="0">
                <a:solidFill>
                  <a:srgbClr val="000000"/>
                </a:solidFill>
                <a:latin typeface="Arial"/>
              </a:rPr>
              <a:t>. </a:t>
            </a:r>
            <a:r>
              <a:rPr lang="de-DE" b="0" dirty="0" err="1">
                <a:solidFill>
                  <a:srgbClr val="000000"/>
                </a:solidFill>
                <a:latin typeface="Arial"/>
              </a:rPr>
              <a:t>Decide</a:t>
            </a:r>
            <a:r>
              <a:rPr lang="de-DE" b="0" dirty="0">
                <a:solidFill>
                  <a:srgbClr val="000000"/>
                </a:solidFill>
                <a:latin typeface="Arial"/>
              </a:rPr>
              <a:t> on a </a:t>
            </a:r>
            <a:r>
              <a:rPr lang="de-DE" b="0" dirty="0" err="1">
                <a:solidFill>
                  <a:srgbClr val="000000"/>
                </a:solidFill>
                <a:latin typeface="Arial"/>
              </a:rPr>
              <a:t>single</a:t>
            </a:r>
            <a:r>
              <a:rPr lang="de-DE" b="0" dirty="0">
                <a:solidFill>
                  <a:srgbClr val="000000"/>
                </a:solidFill>
                <a:latin typeface="Arial"/>
              </a:rPr>
              <a:t> </a:t>
            </a:r>
            <a:r>
              <a:rPr lang="de-DE" b="0" dirty="0" err="1">
                <a:solidFill>
                  <a:srgbClr val="000000"/>
                </a:solidFill>
                <a:latin typeface="Arial"/>
              </a:rPr>
              <a:t>or</a:t>
            </a:r>
            <a:r>
              <a:rPr lang="de-DE" b="0" dirty="0">
                <a:solidFill>
                  <a:srgbClr val="000000"/>
                </a:solidFill>
                <a:latin typeface="Arial"/>
              </a:rPr>
              <a:t> multi-</a:t>
            </a:r>
            <a:r>
              <a:rPr lang="de-DE" b="0" dirty="0" err="1">
                <a:solidFill>
                  <a:srgbClr val="000000"/>
                </a:solidFill>
                <a:latin typeface="Arial"/>
              </a:rPr>
              <a:t>column</a:t>
            </a:r>
            <a:r>
              <a:rPr lang="de-DE" b="0" dirty="0">
                <a:solidFill>
                  <a:srgbClr val="000000"/>
                </a:solidFill>
                <a:latin typeface="Arial"/>
              </a:rPr>
              <a:t> </a:t>
            </a:r>
            <a:r>
              <a:rPr lang="de-DE" b="0" dirty="0" err="1">
                <a:solidFill>
                  <a:srgbClr val="000000"/>
                </a:solidFill>
                <a:latin typeface="Arial"/>
              </a:rPr>
              <a:t>structure</a:t>
            </a:r>
            <a:r>
              <a:rPr lang="de-DE" b="0" dirty="0">
                <a:solidFill>
                  <a:srgbClr val="000000"/>
                </a:solidFill>
                <a:latin typeface="Arial"/>
              </a:rPr>
              <a:t>, </a:t>
            </a:r>
            <a:r>
              <a:rPr lang="de-DE" b="0" dirty="0" err="1">
                <a:solidFill>
                  <a:srgbClr val="000000"/>
                </a:solidFill>
                <a:latin typeface="Arial"/>
              </a:rPr>
              <a:t>left-aligned</a:t>
            </a:r>
            <a:r>
              <a:rPr lang="de-DE" b="0" dirty="0">
                <a:solidFill>
                  <a:srgbClr val="000000"/>
                </a:solidFill>
                <a:latin typeface="Arial"/>
              </a:rPr>
              <a:t> </a:t>
            </a:r>
            <a:r>
              <a:rPr lang="de-DE" b="0" dirty="0" err="1">
                <a:solidFill>
                  <a:srgbClr val="000000"/>
                </a:solidFill>
                <a:latin typeface="Arial"/>
              </a:rPr>
              <a:t>or</a:t>
            </a:r>
            <a:r>
              <a:rPr lang="de-DE" b="0" dirty="0">
                <a:solidFill>
                  <a:srgbClr val="000000"/>
                </a:solidFill>
                <a:latin typeface="Arial"/>
              </a:rPr>
              <a:t> </a:t>
            </a:r>
            <a:r>
              <a:rPr lang="de-DE" b="0" dirty="0" err="1">
                <a:solidFill>
                  <a:srgbClr val="000000"/>
                </a:solidFill>
                <a:latin typeface="Arial"/>
              </a:rPr>
              <a:t>justified</a:t>
            </a:r>
            <a:r>
              <a:rPr lang="de-DE" b="0" dirty="0">
                <a:solidFill>
                  <a:srgbClr val="000000"/>
                </a:solidFill>
                <a:latin typeface="Arial"/>
              </a:rPr>
              <a:t>. And </a:t>
            </a:r>
            <a:r>
              <a:rPr lang="de-DE" b="0" dirty="0" err="1">
                <a:solidFill>
                  <a:srgbClr val="000000"/>
                </a:solidFill>
                <a:latin typeface="Arial"/>
              </a:rPr>
              <a:t>if</a:t>
            </a:r>
            <a:r>
              <a:rPr lang="de-DE" b="0" dirty="0">
                <a:solidFill>
                  <a:srgbClr val="000000"/>
                </a:solidFill>
                <a:latin typeface="Arial"/>
              </a:rPr>
              <a:t> </a:t>
            </a:r>
            <a:r>
              <a:rPr lang="de-DE" b="0" dirty="0" err="1">
                <a:solidFill>
                  <a:srgbClr val="000000"/>
                </a:solidFill>
                <a:latin typeface="Arial"/>
              </a:rPr>
              <a:t>there</a:t>
            </a:r>
            <a:r>
              <a:rPr lang="de-DE" b="0" dirty="0">
                <a:solidFill>
                  <a:srgbClr val="000000"/>
                </a:solidFill>
                <a:latin typeface="Arial"/>
              </a:rPr>
              <a:t>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little</a:t>
            </a:r>
            <a:r>
              <a:rPr lang="de-DE" b="0" dirty="0">
                <a:solidFill>
                  <a:srgbClr val="000000"/>
                </a:solidFill>
                <a:latin typeface="Arial"/>
              </a:rPr>
              <a:t> </a:t>
            </a:r>
            <a:r>
              <a:rPr lang="de-DE" b="0" dirty="0" err="1">
                <a:solidFill>
                  <a:srgbClr val="000000"/>
                </a:solidFill>
                <a:latin typeface="Arial"/>
              </a:rPr>
              <a:t>text</a:t>
            </a:r>
            <a:r>
              <a:rPr lang="de-DE" b="0" dirty="0">
                <a:solidFill>
                  <a:srgbClr val="000000"/>
                </a:solidFill>
                <a:latin typeface="Arial"/>
              </a:rPr>
              <a:t>, </a:t>
            </a:r>
            <a:r>
              <a:rPr lang="de-DE" b="0" dirty="0" err="1">
                <a:solidFill>
                  <a:srgbClr val="000000"/>
                </a:solidFill>
                <a:latin typeface="Arial"/>
              </a:rPr>
              <a:t>choose</a:t>
            </a:r>
            <a:r>
              <a:rPr lang="de-DE" b="0" dirty="0">
                <a:solidFill>
                  <a:srgbClr val="000000"/>
                </a:solidFill>
                <a:latin typeface="Arial"/>
              </a:rPr>
              <a:t> a </a:t>
            </a:r>
            <a:r>
              <a:rPr lang="de-DE" b="0" dirty="0" err="1">
                <a:solidFill>
                  <a:srgbClr val="000000"/>
                </a:solidFill>
                <a:latin typeface="Arial"/>
              </a:rPr>
              <a:t>correspondingly</a:t>
            </a:r>
            <a:r>
              <a:rPr lang="de-DE" b="0" dirty="0">
                <a:solidFill>
                  <a:srgbClr val="000000"/>
                </a:solidFill>
                <a:latin typeface="Arial"/>
              </a:rPr>
              <a:t> larger </a:t>
            </a:r>
            <a:r>
              <a:rPr lang="de-DE" b="0" dirty="0" err="1">
                <a:solidFill>
                  <a:srgbClr val="000000"/>
                </a:solidFill>
                <a:latin typeface="Arial"/>
              </a:rPr>
              <a:t>font</a:t>
            </a:r>
            <a:r>
              <a:rPr lang="de-DE" b="0" dirty="0">
                <a:solidFill>
                  <a:srgbClr val="000000"/>
                </a:solidFill>
                <a:latin typeface="Arial"/>
              </a:rPr>
              <a:t>.</a:t>
            </a:r>
          </a:p>
          <a:p>
            <a:pPr lvl="1"/>
            <a:endParaRPr lang="de-DE" b="0" dirty="0">
              <a:solidFill>
                <a:srgbClr val="000000"/>
              </a:solidFill>
              <a:latin typeface="Arial"/>
            </a:endParaRPr>
          </a:p>
          <a:p>
            <a:pPr lvl="1"/>
            <a:r>
              <a:rPr lang="de-DE" dirty="0">
                <a:solidFill>
                  <a:srgbClr val="000000"/>
                </a:solidFill>
                <a:latin typeface="Arial"/>
              </a:rPr>
              <a:t>Images</a:t>
            </a:r>
          </a:p>
          <a:p>
            <a:pPr lvl="1"/>
            <a:r>
              <a:rPr lang="de-DE" b="0" dirty="0">
                <a:solidFill>
                  <a:srgbClr val="000000"/>
                </a:solidFill>
                <a:latin typeface="Arial"/>
              </a:rPr>
              <a:t>Even </a:t>
            </a:r>
            <a:r>
              <a:rPr lang="de-DE" b="0" dirty="0" err="1">
                <a:solidFill>
                  <a:srgbClr val="000000"/>
                </a:solidFill>
                <a:latin typeface="Arial"/>
              </a:rPr>
              <a:t>if</a:t>
            </a:r>
            <a:r>
              <a:rPr lang="de-DE" b="0" dirty="0">
                <a:solidFill>
                  <a:srgbClr val="000000"/>
                </a:solidFill>
                <a:latin typeface="Arial"/>
              </a:rPr>
              <a:t> </a:t>
            </a:r>
            <a:r>
              <a:rPr lang="de-DE" b="0" dirty="0" err="1">
                <a:solidFill>
                  <a:srgbClr val="000000"/>
                </a:solidFill>
                <a:latin typeface="Arial"/>
              </a:rPr>
              <a:t>you</a:t>
            </a:r>
            <a:r>
              <a:rPr lang="de-DE" b="0" dirty="0">
                <a:solidFill>
                  <a:srgbClr val="000000"/>
                </a:solidFill>
                <a:latin typeface="Arial"/>
              </a:rPr>
              <a:t> </a:t>
            </a:r>
            <a:r>
              <a:rPr lang="de-DE" b="0" dirty="0" err="1">
                <a:solidFill>
                  <a:srgbClr val="000000"/>
                </a:solidFill>
                <a:latin typeface="Arial"/>
              </a:rPr>
              <a:t>want</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integrate</a:t>
            </a:r>
            <a:r>
              <a:rPr lang="de-DE" b="0" dirty="0">
                <a:solidFill>
                  <a:srgbClr val="000000"/>
                </a:solidFill>
                <a:latin typeface="Arial"/>
              </a:rPr>
              <a:t> </a:t>
            </a:r>
            <a:r>
              <a:rPr lang="de-DE" b="0" dirty="0" err="1">
                <a:solidFill>
                  <a:srgbClr val="000000"/>
                </a:solidFill>
                <a:latin typeface="Arial"/>
              </a:rPr>
              <a:t>images</a:t>
            </a:r>
            <a:r>
              <a:rPr lang="de-DE" b="0" dirty="0">
                <a:solidFill>
                  <a:srgbClr val="000000"/>
                </a:solidFill>
                <a:latin typeface="Arial"/>
              </a:rPr>
              <a:t>, </a:t>
            </a:r>
            <a:r>
              <a:rPr lang="de-DE" b="0" dirty="0" err="1">
                <a:solidFill>
                  <a:srgbClr val="000000"/>
                </a:solidFill>
                <a:latin typeface="Arial"/>
              </a:rPr>
              <a:t>you</a:t>
            </a:r>
            <a:r>
              <a:rPr lang="de-DE" b="0" dirty="0">
                <a:solidFill>
                  <a:srgbClr val="000000"/>
                </a:solidFill>
                <a:latin typeface="Arial"/>
              </a:rPr>
              <a:t> </a:t>
            </a:r>
            <a:r>
              <a:rPr lang="de-DE" b="0" dirty="0" err="1">
                <a:solidFill>
                  <a:srgbClr val="000000"/>
                </a:solidFill>
                <a:latin typeface="Arial"/>
              </a:rPr>
              <a:t>can</a:t>
            </a:r>
            <a:r>
              <a:rPr lang="de-DE" b="0" dirty="0">
                <a:solidFill>
                  <a:srgbClr val="000000"/>
                </a:solidFill>
                <a:latin typeface="Arial"/>
              </a:rPr>
              <a:t> </a:t>
            </a:r>
            <a:r>
              <a:rPr lang="de-DE" b="0" dirty="0" err="1">
                <a:solidFill>
                  <a:srgbClr val="000000"/>
                </a:solidFill>
                <a:latin typeface="Arial"/>
              </a:rPr>
              <a:t>vary</a:t>
            </a:r>
            <a:r>
              <a:rPr lang="de-DE" b="0" dirty="0">
                <a:solidFill>
                  <a:srgbClr val="000000"/>
                </a:solidFill>
                <a:latin typeface="Arial"/>
              </a:rPr>
              <a:t> </a:t>
            </a:r>
            <a:r>
              <a:rPr lang="de-DE" b="0" dirty="0" err="1">
                <a:solidFill>
                  <a:srgbClr val="000000"/>
                </a:solidFill>
                <a:latin typeface="Arial"/>
              </a:rPr>
              <a:t>within</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given</a:t>
            </a:r>
            <a:r>
              <a:rPr lang="de-DE" b="0" dirty="0">
                <a:solidFill>
                  <a:srgbClr val="000000"/>
                </a:solidFill>
                <a:latin typeface="Arial"/>
              </a:rPr>
              <a:t> </a:t>
            </a:r>
            <a:r>
              <a:rPr lang="de-DE" b="0" dirty="0" err="1">
                <a:solidFill>
                  <a:srgbClr val="000000"/>
                </a:solidFill>
                <a:latin typeface="Arial"/>
              </a:rPr>
              <a:t>framework</a:t>
            </a:r>
            <a:r>
              <a:rPr lang="de-DE" b="0" dirty="0">
                <a:solidFill>
                  <a:srgbClr val="000000"/>
                </a:solidFill>
                <a:latin typeface="Arial"/>
              </a:rPr>
              <a:t>:</a:t>
            </a:r>
          </a:p>
          <a:p>
            <a:pPr marL="342900" lvl="1" indent="-342900">
              <a:lnSpc>
                <a:spcPct val="200000"/>
              </a:lnSpc>
              <a:buFont typeface="Arial" panose="020B0604020202020204" pitchFamily="34" charset="0"/>
              <a:buChar char="•"/>
            </a:pPr>
            <a:r>
              <a:rPr lang="de-DE" b="0" dirty="0">
                <a:solidFill>
                  <a:srgbClr val="000000"/>
                </a:solidFill>
                <a:latin typeface="Arial"/>
              </a:rPr>
              <a:t>The </a:t>
            </a:r>
            <a:r>
              <a:rPr lang="de-DE" b="0" dirty="0" err="1">
                <a:solidFill>
                  <a:srgbClr val="000000"/>
                </a:solidFill>
                <a:latin typeface="Arial"/>
              </a:rPr>
              <a:t>image</a:t>
            </a:r>
            <a:r>
              <a:rPr lang="de-DE" b="0" dirty="0">
                <a:solidFill>
                  <a:srgbClr val="000000"/>
                </a:solidFill>
                <a:latin typeface="Arial"/>
              </a:rPr>
              <a:t>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adjusted</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width</a:t>
            </a:r>
            <a:r>
              <a:rPr lang="de-DE" b="0" dirty="0">
                <a:solidFill>
                  <a:srgbClr val="000000"/>
                </a:solidFill>
                <a:latin typeface="Arial"/>
              </a:rPr>
              <a:t> </a:t>
            </a:r>
            <a:r>
              <a:rPr lang="de-DE" b="0" dirty="0" err="1">
                <a:solidFill>
                  <a:srgbClr val="000000"/>
                </a:solidFill>
                <a:latin typeface="Arial"/>
              </a:rPr>
              <a:t>of</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text</a:t>
            </a:r>
            <a:r>
              <a:rPr lang="de-DE" b="0" dirty="0">
                <a:solidFill>
                  <a:srgbClr val="000000"/>
                </a:solidFill>
                <a:latin typeface="Arial"/>
              </a:rPr>
              <a:t> </a:t>
            </a:r>
            <a:r>
              <a:rPr lang="de-DE" b="0" dirty="0" err="1">
                <a:solidFill>
                  <a:srgbClr val="000000"/>
                </a:solidFill>
                <a:latin typeface="Arial"/>
              </a:rPr>
              <a:t>column</a:t>
            </a:r>
            <a:r>
              <a:rPr lang="de-DE" b="0" dirty="0">
                <a:solidFill>
                  <a:srgbClr val="000000"/>
                </a:solidFill>
                <a:latin typeface="Arial"/>
              </a:rPr>
              <a:t>.</a:t>
            </a:r>
          </a:p>
          <a:p>
            <a:pPr marL="342900" lvl="1" indent="-342900">
              <a:lnSpc>
                <a:spcPct val="200000"/>
              </a:lnSpc>
              <a:buFont typeface="Arial" panose="020B0604020202020204" pitchFamily="34" charset="0"/>
              <a:buChar char="•"/>
            </a:pPr>
            <a:r>
              <a:rPr lang="de-DE" b="0" dirty="0">
                <a:solidFill>
                  <a:srgbClr val="000000"/>
                </a:solidFill>
                <a:latin typeface="Arial"/>
              </a:rPr>
              <a:t>The </a:t>
            </a:r>
            <a:r>
              <a:rPr lang="de-DE" b="0" dirty="0" err="1">
                <a:solidFill>
                  <a:srgbClr val="000000"/>
                </a:solidFill>
                <a:latin typeface="Arial"/>
              </a:rPr>
              <a:t>image</a:t>
            </a:r>
            <a:r>
              <a:rPr lang="de-DE" b="0" dirty="0">
                <a:solidFill>
                  <a:srgbClr val="000000"/>
                </a:solidFill>
                <a:latin typeface="Arial"/>
              </a:rPr>
              <a:t> </a:t>
            </a:r>
            <a:r>
              <a:rPr lang="de-DE" b="0" dirty="0" err="1">
                <a:solidFill>
                  <a:srgbClr val="000000"/>
                </a:solidFill>
                <a:latin typeface="Arial"/>
              </a:rPr>
              <a:t>goes</a:t>
            </a:r>
            <a:r>
              <a:rPr lang="de-DE" b="0" dirty="0">
                <a:solidFill>
                  <a:srgbClr val="000000"/>
                </a:solidFill>
                <a:latin typeface="Arial"/>
              </a:rPr>
              <a:t> </a:t>
            </a:r>
            <a:r>
              <a:rPr lang="de-DE" b="0" dirty="0" err="1">
                <a:solidFill>
                  <a:srgbClr val="000000"/>
                </a:solidFill>
                <a:latin typeface="Arial"/>
              </a:rPr>
              <a:t>across</a:t>
            </a:r>
            <a:r>
              <a:rPr lang="de-DE" b="0" dirty="0">
                <a:solidFill>
                  <a:srgbClr val="000000"/>
                </a:solidFill>
                <a:latin typeface="Arial"/>
              </a:rPr>
              <a:t> all </a:t>
            </a:r>
            <a:r>
              <a:rPr lang="de-DE" b="0" dirty="0" err="1">
                <a:solidFill>
                  <a:srgbClr val="000000"/>
                </a:solidFill>
                <a:latin typeface="Arial"/>
              </a:rPr>
              <a:t>text</a:t>
            </a:r>
            <a:r>
              <a:rPr lang="de-DE" b="0" dirty="0">
                <a:solidFill>
                  <a:srgbClr val="000000"/>
                </a:solidFill>
                <a:latin typeface="Arial"/>
              </a:rPr>
              <a:t> </a:t>
            </a:r>
            <a:r>
              <a:rPr lang="de-DE" b="0" dirty="0" err="1">
                <a:solidFill>
                  <a:srgbClr val="000000"/>
                </a:solidFill>
                <a:latin typeface="Arial"/>
              </a:rPr>
              <a:t>columns</a:t>
            </a:r>
            <a:r>
              <a:rPr lang="de-DE" b="0" dirty="0">
                <a:solidFill>
                  <a:srgbClr val="000000"/>
                </a:solidFill>
                <a:latin typeface="Arial"/>
              </a:rPr>
              <a:t>.</a:t>
            </a:r>
          </a:p>
          <a:p>
            <a:pPr marL="342900" lvl="1" indent="-342900">
              <a:lnSpc>
                <a:spcPct val="200000"/>
              </a:lnSpc>
              <a:buFont typeface="Arial" panose="020B0604020202020204" pitchFamily="34" charset="0"/>
              <a:buChar char="•"/>
            </a:pPr>
            <a:r>
              <a:rPr lang="de-DE" b="0" dirty="0">
                <a:solidFill>
                  <a:srgbClr val="000000"/>
                </a:solidFill>
                <a:latin typeface="Arial"/>
              </a:rPr>
              <a:t>The </a:t>
            </a:r>
            <a:r>
              <a:rPr lang="de-DE" b="0" dirty="0" err="1">
                <a:solidFill>
                  <a:srgbClr val="000000"/>
                </a:solidFill>
                <a:latin typeface="Arial"/>
              </a:rPr>
              <a:t>image</a:t>
            </a:r>
            <a:r>
              <a:rPr lang="de-DE" b="0" dirty="0">
                <a:solidFill>
                  <a:srgbClr val="000000"/>
                </a:solidFill>
                <a:latin typeface="Arial"/>
              </a:rPr>
              <a:t> </a:t>
            </a:r>
            <a:r>
              <a:rPr lang="de-DE" b="0" dirty="0" err="1">
                <a:solidFill>
                  <a:srgbClr val="000000"/>
                </a:solidFill>
                <a:latin typeface="Arial"/>
              </a:rPr>
              <a:t>is</a:t>
            </a:r>
            <a:r>
              <a:rPr lang="de-DE" b="0" dirty="0">
                <a:solidFill>
                  <a:srgbClr val="000000"/>
                </a:solidFill>
                <a:latin typeface="Arial"/>
              </a:rPr>
              <a:t> page-</a:t>
            </a:r>
            <a:r>
              <a:rPr lang="de-DE" b="0" dirty="0" err="1">
                <a:solidFill>
                  <a:srgbClr val="000000"/>
                </a:solidFill>
                <a:latin typeface="Arial"/>
              </a:rPr>
              <a:t>filling</a:t>
            </a:r>
            <a:r>
              <a:rPr lang="de-DE" b="0" dirty="0">
                <a:solidFill>
                  <a:srgbClr val="000000"/>
                </a:solidFill>
                <a:latin typeface="Arial"/>
              </a:rPr>
              <a:t> </a:t>
            </a:r>
            <a:r>
              <a:rPr lang="de-DE" b="0" dirty="0" err="1">
                <a:solidFill>
                  <a:srgbClr val="000000"/>
                </a:solidFill>
                <a:latin typeface="Arial"/>
              </a:rPr>
              <a:t>within</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provided</a:t>
            </a:r>
            <a:r>
              <a:rPr lang="de-DE" b="0" dirty="0">
                <a:solidFill>
                  <a:srgbClr val="000000"/>
                </a:solidFill>
                <a:latin typeface="Arial"/>
              </a:rPr>
              <a:t> </a:t>
            </a:r>
            <a:r>
              <a:rPr lang="de-DE" b="0" dirty="0" err="1">
                <a:solidFill>
                  <a:srgbClr val="000000"/>
                </a:solidFill>
                <a:latin typeface="Arial"/>
              </a:rPr>
              <a:t>text</a:t>
            </a:r>
            <a:r>
              <a:rPr lang="de-DE" b="0" dirty="0">
                <a:solidFill>
                  <a:srgbClr val="000000"/>
                </a:solidFill>
                <a:latin typeface="Arial"/>
              </a:rPr>
              <a:t> frame (</a:t>
            </a:r>
            <a:r>
              <a:rPr lang="de-DE" b="0" dirty="0" err="1">
                <a:solidFill>
                  <a:srgbClr val="000000"/>
                </a:solidFill>
                <a:latin typeface="Arial"/>
              </a:rPr>
              <a:t>with</a:t>
            </a:r>
            <a:r>
              <a:rPr lang="de-DE" b="0" dirty="0">
                <a:solidFill>
                  <a:srgbClr val="000000"/>
                </a:solidFill>
                <a:latin typeface="Arial"/>
              </a:rPr>
              <a:t> </a:t>
            </a:r>
            <a:r>
              <a:rPr lang="de-DE" b="0" dirty="0" err="1">
                <a:solidFill>
                  <a:srgbClr val="000000"/>
                </a:solidFill>
                <a:latin typeface="Arial"/>
              </a:rPr>
              <a:t>white</a:t>
            </a:r>
            <a:r>
              <a:rPr lang="de-DE" b="0" dirty="0">
                <a:solidFill>
                  <a:srgbClr val="000000"/>
                </a:solidFill>
                <a:latin typeface="Arial"/>
              </a:rPr>
              <a:t> </a:t>
            </a:r>
            <a:r>
              <a:rPr lang="de-DE" b="0" dirty="0" err="1">
                <a:solidFill>
                  <a:srgbClr val="000000"/>
                </a:solidFill>
                <a:latin typeface="Arial"/>
              </a:rPr>
              <a:t>border</a:t>
            </a:r>
            <a:r>
              <a:rPr lang="de-DE" b="0" dirty="0">
                <a:solidFill>
                  <a:srgbClr val="000000"/>
                </a:solidFill>
                <a:latin typeface="Arial"/>
              </a:rPr>
              <a:t>).</a:t>
            </a:r>
          </a:p>
          <a:p>
            <a:pPr marL="342900" lvl="1" indent="-342900">
              <a:lnSpc>
                <a:spcPct val="200000"/>
              </a:lnSpc>
              <a:buFont typeface="Arial" panose="020B0604020202020204" pitchFamily="34" charset="0"/>
              <a:buChar char="•"/>
            </a:pPr>
            <a:r>
              <a:rPr lang="de-DE" b="0" dirty="0">
                <a:solidFill>
                  <a:srgbClr val="000000"/>
                </a:solidFill>
                <a:latin typeface="Arial"/>
              </a:rPr>
              <a:t>The </a:t>
            </a:r>
            <a:r>
              <a:rPr lang="de-DE" b="0" dirty="0" err="1">
                <a:solidFill>
                  <a:srgbClr val="000000"/>
                </a:solidFill>
                <a:latin typeface="Arial"/>
              </a:rPr>
              <a:t>image</a:t>
            </a:r>
            <a:r>
              <a:rPr lang="de-DE" b="0" dirty="0">
                <a:solidFill>
                  <a:srgbClr val="000000"/>
                </a:solidFill>
                <a:latin typeface="Arial"/>
              </a:rPr>
              <a:t> </a:t>
            </a:r>
            <a:r>
              <a:rPr lang="de-DE" b="0" dirty="0" err="1">
                <a:solidFill>
                  <a:srgbClr val="000000"/>
                </a:solidFill>
                <a:latin typeface="Arial"/>
              </a:rPr>
              <a:t>is</a:t>
            </a:r>
            <a:r>
              <a:rPr lang="de-DE" b="0" dirty="0">
                <a:solidFill>
                  <a:srgbClr val="000000"/>
                </a:solidFill>
                <a:latin typeface="Arial"/>
              </a:rPr>
              <a:t> page-</a:t>
            </a:r>
            <a:r>
              <a:rPr lang="de-DE" b="0" dirty="0" err="1">
                <a:solidFill>
                  <a:srgbClr val="000000"/>
                </a:solidFill>
                <a:latin typeface="Arial"/>
              </a:rPr>
              <a:t>filling</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edge</a:t>
            </a:r>
            <a:r>
              <a:rPr lang="de-DE" b="0" dirty="0">
                <a:solidFill>
                  <a:srgbClr val="000000"/>
                </a:solidFill>
                <a:latin typeface="Arial"/>
              </a:rPr>
              <a:t> </a:t>
            </a:r>
            <a:r>
              <a:rPr lang="de-DE" b="0" dirty="0" err="1">
                <a:solidFill>
                  <a:srgbClr val="000000"/>
                </a:solidFill>
                <a:latin typeface="Arial"/>
              </a:rPr>
              <a:t>of</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paper</a:t>
            </a:r>
            <a:r>
              <a:rPr lang="de-DE" b="0" dirty="0">
                <a:solidFill>
                  <a:srgbClr val="000000"/>
                </a:solidFill>
                <a:latin typeface="Arial"/>
              </a:rPr>
              <a:t> (</a:t>
            </a:r>
            <a:r>
              <a:rPr lang="de-DE" b="0" dirty="0" err="1">
                <a:solidFill>
                  <a:srgbClr val="000000"/>
                </a:solidFill>
                <a:latin typeface="Arial"/>
              </a:rPr>
              <a:t>margin-filling</a:t>
            </a:r>
            <a:r>
              <a:rPr lang="de-DE" b="0" dirty="0">
                <a:solidFill>
                  <a:srgbClr val="000000"/>
                </a:solidFill>
                <a:latin typeface="Arial"/>
              </a:rPr>
              <a:t>) - on at least </a:t>
            </a:r>
            <a:r>
              <a:rPr lang="de-DE" b="0" dirty="0" err="1">
                <a:solidFill>
                  <a:srgbClr val="000000"/>
                </a:solidFill>
                <a:latin typeface="Arial"/>
              </a:rPr>
              <a:t>three</a:t>
            </a:r>
            <a:r>
              <a:rPr lang="de-DE" b="0" dirty="0">
                <a:solidFill>
                  <a:srgbClr val="000000"/>
                </a:solidFill>
                <a:latin typeface="Arial"/>
              </a:rPr>
              <a:t> </a:t>
            </a:r>
            <a:r>
              <a:rPr lang="de-DE" b="0" dirty="0" err="1">
                <a:solidFill>
                  <a:srgbClr val="000000"/>
                </a:solidFill>
                <a:latin typeface="Arial"/>
              </a:rPr>
              <a:t>sides</a:t>
            </a:r>
            <a:r>
              <a:rPr lang="de-DE" b="0" dirty="0">
                <a:solidFill>
                  <a:srgbClr val="000000"/>
                </a:solidFill>
                <a:latin typeface="Arial"/>
              </a:rPr>
              <a:t>.</a:t>
            </a:r>
          </a:p>
          <a:p>
            <a:pPr lvl="1"/>
            <a:endParaRPr lang="de-DE" b="0" dirty="0">
              <a:solidFill>
                <a:srgbClr val="000000"/>
              </a:solidFill>
              <a:latin typeface="Arial"/>
            </a:endParaRPr>
          </a:p>
          <a:p>
            <a:pPr lvl="1"/>
            <a:r>
              <a:rPr lang="de-DE" b="0" dirty="0">
                <a:solidFill>
                  <a:srgbClr val="000000"/>
                </a:solidFill>
                <a:latin typeface="Arial"/>
              </a:rPr>
              <a:t>Images </a:t>
            </a:r>
            <a:r>
              <a:rPr lang="de-DE" b="0" dirty="0" err="1">
                <a:solidFill>
                  <a:srgbClr val="000000"/>
                </a:solidFill>
                <a:latin typeface="Arial"/>
              </a:rPr>
              <a:t>should</a:t>
            </a:r>
            <a:r>
              <a:rPr lang="de-DE" b="0" dirty="0">
                <a:solidFill>
                  <a:srgbClr val="000000"/>
                </a:solidFill>
                <a:latin typeface="Arial"/>
              </a:rPr>
              <a:t> </a:t>
            </a:r>
            <a:r>
              <a:rPr lang="de-DE" b="0" dirty="0" err="1">
                <a:solidFill>
                  <a:srgbClr val="000000"/>
                </a:solidFill>
                <a:latin typeface="Arial"/>
              </a:rPr>
              <a:t>always</a:t>
            </a:r>
            <a:r>
              <a:rPr lang="de-DE" b="0" dirty="0">
                <a:solidFill>
                  <a:srgbClr val="000000"/>
                </a:solidFill>
                <a:latin typeface="Arial"/>
              </a:rPr>
              <a:t> </a:t>
            </a:r>
            <a:r>
              <a:rPr lang="de-DE" b="0" dirty="0" err="1">
                <a:solidFill>
                  <a:srgbClr val="000000"/>
                </a:solidFill>
                <a:latin typeface="Arial"/>
              </a:rPr>
              <a:t>have</a:t>
            </a:r>
            <a:r>
              <a:rPr lang="de-DE" b="0" dirty="0">
                <a:solidFill>
                  <a:srgbClr val="000000"/>
                </a:solidFill>
                <a:latin typeface="Arial"/>
              </a:rPr>
              <a:t> a </a:t>
            </a:r>
            <a:r>
              <a:rPr lang="de-DE" b="0" dirty="0" err="1">
                <a:solidFill>
                  <a:srgbClr val="000000"/>
                </a:solidFill>
                <a:latin typeface="Arial"/>
              </a:rPr>
              <a:t>caption</a:t>
            </a:r>
            <a:r>
              <a:rPr lang="de-DE" b="0" dirty="0">
                <a:solidFill>
                  <a:srgbClr val="000000"/>
                </a:solidFill>
                <a:latin typeface="Arial"/>
              </a:rPr>
              <a:t> </a:t>
            </a:r>
            <a:r>
              <a:rPr lang="de-DE" b="0" dirty="0" err="1">
                <a:solidFill>
                  <a:srgbClr val="000000"/>
                </a:solidFill>
                <a:latin typeface="Arial"/>
              </a:rPr>
              <a:t>that</a:t>
            </a:r>
            <a:r>
              <a:rPr lang="de-DE" b="0" dirty="0">
                <a:solidFill>
                  <a:srgbClr val="000000"/>
                </a:solidFill>
                <a:latin typeface="Arial"/>
              </a:rPr>
              <a:t> </a:t>
            </a:r>
            <a:r>
              <a:rPr lang="de-DE" b="0" dirty="0" err="1">
                <a:solidFill>
                  <a:srgbClr val="000000"/>
                </a:solidFill>
                <a:latin typeface="Arial"/>
              </a:rPr>
              <a:t>includes</a:t>
            </a:r>
            <a:r>
              <a:rPr lang="de-DE" b="0" dirty="0">
                <a:solidFill>
                  <a:srgbClr val="000000"/>
                </a:solidFill>
                <a:latin typeface="Arial"/>
              </a:rPr>
              <a:t> </a:t>
            </a:r>
            <a:r>
              <a:rPr lang="de-DE" b="0" dirty="0" err="1">
                <a:solidFill>
                  <a:srgbClr val="000000"/>
                </a:solidFill>
                <a:latin typeface="Arial"/>
              </a:rPr>
              <a:t>information</a:t>
            </a:r>
            <a:r>
              <a:rPr lang="de-DE" b="0" dirty="0">
                <a:solidFill>
                  <a:srgbClr val="000000"/>
                </a:solidFill>
                <a:latin typeface="Arial"/>
              </a:rPr>
              <a:t> </a:t>
            </a:r>
            <a:r>
              <a:rPr lang="de-DE" b="0" dirty="0" err="1">
                <a:solidFill>
                  <a:srgbClr val="000000"/>
                </a:solidFill>
                <a:latin typeface="Arial"/>
              </a:rPr>
              <a:t>about</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image</a:t>
            </a:r>
            <a:r>
              <a:rPr lang="de-DE" b="0" dirty="0">
                <a:solidFill>
                  <a:srgbClr val="000000"/>
                </a:solidFill>
                <a:latin typeface="Arial"/>
              </a:rPr>
              <a:t> and </a:t>
            </a:r>
            <a:r>
              <a:rPr lang="de-DE" b="0" dirty="0" err="1">
                <a:solidFill>
                  <a:srgbClr val="000000"/>
                </a:solidFill>
                <a:latin typeface="Arial"/>
              </a:rPr>
              <a:t>authorship</a:t>
            </a:r>
            <a:r>
              <a:rPr lang="de-DE" b="0" dirty="0">
                <a:solidFill>
                  <a:srgbClr val="000000"/>
                </a:solidFill>
                <a:latin typeface="Arial"/>
              </a:rPr>
              <a:t>, </a:t>
            </a:r>
            <a:r>
              <a:rPr lang="de-DE" b="0" dirty="0" err="1">
                <a:solidFill>
                  <a:srgbClr val="000000"/>
                </a:solidFill>
                <a:latin typeface="Arial"/>
              </a:rPr>
              <a:t>if</a:t>
            </a:r>
            <a:r>
              <a:rPr lang="de-DE" b="0" dirty="0">
                <a:solidFill>
                  <a:srgbClr val="000000"/>
                </a:solidFill>
                <a:latin typeface="Arial"/>
              </a:rPr>
              <a:t> </a:t>
            </a:r>
            <a:r>
              <a:rPr lang="de-DE" b="0" dirty="0" err="1">
                <a:solidFill>
                  <a:srgbClr val="000000"/>
                </a:solidFill>
                <a:latin typeface="Arial"/>
              </a:rPr>
              <a:t>applicable</a:t>
            </a:r>
            <a:r>
              <a:rPr lang="de-DE" b="0" dirty="0">
                <a:solidFill>
                  <a:srgbClr val="000000"/>
                </a:solidFill>
                <a:latin typeface="Arial"/>
              </a:rPr>
              <a:t>. The </a:t>
            </a:r>
            <a:r>
              <a:rPr lang="de-DE" b="0" dirty="0" err="1">
                <a:solidFill>
                  <a:srgbClr val="000000"/>
                </a:solidFill>
                <a:latin typeface="Arial"/>
              </a:rPr>
              <a:t>image</a:t>
            </a:r>
            <a:r>
              <a:rPr lang="de-DE" b="0" dirty="0">
                <a:solidFill>
                  <a:srgbClr val="000000"/>
                </a:solidFill>
                <a:latin typeface="Arial"/>
              </a:rPr>
              <a:t> </a:t>
            </a:r>
            <a:r>
              <a:rPr lang="de-DE" b="0" dirty="0" err="1">
                <a:solidFill>
                  <a:srgbClr val="000000"/>
                </a:solidFill>
                <a:latin typeface="Arial"/>
              </a:rPr>
              <a:t>should</a:t>
            </a:r>
            <a:r>
              <a:rPr lang="de-DE" b="0" dirty="0">
                <a:solidFill>
                  <a:srgbClr val="000000"/>
                </a:solidFill>
                <a:latin typeface="Arial"/>
              </a:rPr>
              <a:t> </a:t>
            </a:r>
            <a:r>
              <a:rPr lang="de-DE" b="0" dirty="0" err="1">
                <a:solidFill>
                  <a:srgbClr val="000000"/>
                </a:solidFill>
                <a:latin typeface="Arial"/>
              </a:rPr>
              <a:t>always</a:t>
            </a:r>
            <a:r>
              <a:rPr lang="de-DE" b="0" dirty="0">
                <a:solidFill>
                  <a:srgbClr val="000000"/>
                </a:solidFill>
                <a:latin typeface="Arial"/>
              </a:rPr>
              <a:t> </a:t>
            </a:r>
            <a:r>
              <a:rPr lang="de-DE" b="0" dirty="0" err="1">
                <a:solidFill>
                  <a:srgbClr val="000000"/>
                </a:solidFill>
                <a:latin typeface="Arial"/>
              </a:rPr>
              <a:t>have</a:t>
            </a:r>
            <a:r>
              <a:rPr lang="de-DE" b="0" dirty="0">
                <a:solidFill>
                  <a:srgbClr val="000000"/>
                </a:solidFill>
                <a:latin typeface="Arial"/>
              </a:rPr>
              <a:t> </a:t>
            </a:r>
            <a:r>
              <a:rPr lang="de-DE" b="0" dirty="0" err="1">
                <a:solidFill>
                  <a:srgbClr val="000000"/>
                </a:solidFill>
                <a:latin typeface="Arial"/>
              </a:rPr>
              <a:t>sufficient</a:t>
            </a:r>
            <a:r>
              <a:rPr lang="de-DE" b="0" dirty="0">
                <a:solidFill>
                  <a:srgbClr val="000000"/>
                </a:solidFill>
                <a:latin typeface="Arial"/>
              </a:rPr>
              <a:t> </a:t>
            </a:r>
            <a:r>
              <a:rPr lang="de-DE" b="0" dirty="0" err="1">
                <a:solidFill>
                  <a:srgbClr val="000000"/>
                </a:solidFill>
                <a:latin typeface="Arial"/>
              </a:rPr>
              <a:t>spacing</a:t>
            </a:r>
            <a:r>
              <a:rPr lang="de-DE" b="0" dirty="0">
                <a:solidFill>
                  <a:srgbClr val="000000"/>
                </a:solidFill>
                <a:latin typeface="Arial"/>
              </a:rPr>
              <a:t> </a:t>
            </a:r>
            <a:r>
              <a:rPr lang="de-DE" b="0" dirty="0" err="1">
                <a:solidFill>
                  <a:srgbClr val="000000"/>
                </a:solidFill>
                <a:latin typeface="Arial"/>
              </a:rPr>
              <a:t>from</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text</a:t>
            </a:r>
            <a:r>
              <a:rPr lang="de-DE" b="0" dirty="0">
                <a:solidFill>
                  <a:srgbClr val="000000"/>
                </a:solidFill>
                <a:latin typeface="Arial"/>
              </a:rPr>
              <a:t>. The same </a:t>
            </a:r>
            <a:r>
              <a:rPr lang="de-DE" b="0" dirty="0" err="1">
                <a:solidFill>
                  <a:srgbClr val="000000"/>
                </a:solidFill>
                <a:latin typeface="Arial"/>
              </a:rPr>
              <a:t>applies</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graphics</a:t>
            </a:r>
            <a:r>
              <a:rPr lang="de-DE" b="0" dirty="0">
                <a:solidFill>
                  <a:srgbClr val="000000"/>
                </a:solidFill>
                <a:latin typeface="Arial"/>
              </a:rPr>
              <a:t>.</a:t>
            </a:r>
          </a:p>
          <a:p>
            <a:pPr lvl="1"/>
            <a:r>
              <a:rPr lang="de-DE" b="0" dirty="0">
                <a:solidFill>
                  <a:srgbClr val="000000"/>
                </a:solidFill>
                <a:latin typeface="Arial"/>
              </a:rPr>
              <a:t>Print </a:t>
            </a:r>
            <a:r>
              <a:rPr lang="de-DE" b="0" dirty="0" err="1">
                <a:solidFill>
                  <a:srgbClr val="000000"/>
                </a:solidFill>
                <a:latin typeface="Arial"/>
              </a:rPr>
              <a:t>If</a:t>
            </a:r>
            <a:r>
              <a:rPr lang="de-DE" b="0" dirty="0">
                <a:solidFill>
                  <a:srgbClr val="000000"/>
                </a:solidFill>
                <a:latin typeface="Arial"/>
              </a:rPr>
              <a:t> </a:t>
            </a:r>
            <a:r>
              <a:rPr lang="de-DE" b="0" dirty="0" err="1">
                <a:solidFill>
                  <a:srgbClr val="000000"/>
                </a:solidFill>
                <a:latin typeface="Arial"/>
              </a:rPr>
              <a:t>you</a:t>
            </a:r>
            <a:r>
              <a:rPr lang="de-DE" b="0" dirty="0">
                <a:solidFill>
                  <a:srgbClr val="000000"/>
                </a:solidFill>
                <a:latin typeface="Arial"/>
              </a:rPr>
              <a:t> </a:t>
            </a:r>
            <a:r>
              <a:rPr lang="de-DE" b="0" dirty="0" err="1">
                <a:solidFill>
                  <a:srgbClr val="000000"/>
                </a:solidFill>
                <a:latin typeface="Arial"/>
              </a:rPr>
              <a:t>want</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print</a:t>
            </a:r>
            <a:r>
              <a:rPr lang="de-DE" b="0" dirty="0">
                <a:solidFill>
                  <a:srgbClr val="000000"/>
                </a:solidFill>
                <a:latin typeface="Arial"/>
              </a:rPr>
              <a:t> </a:t>
            </a:r>
            <a:r>
              <a:rPr lang="de-DE" b="0" dirty="0" err="1">
                <a:solidFill>
                  <a:srgbClr val="000000"/>
                </a:solidFill>
                <a:latin typeface="Arial"/>
              </a:rPr>
              <a:t>your</a:t>
            </a:r>
            <a:r>
              <a:rPr lang="de-DE" b="0" dirty="0">
                <a:solidFill>
                  <a:srgbClr val="000000"/>
                </a:solidFill>
                <a:latin typeface="Arial"/>
              </a:rPr>
              <a:t> </a:t>
            </a:r>
            <a:r>
              <a:rPr lang="de-DE" b="0" dirty="0" err="1">
                <a:solidFill>
                  <a:srgbClr val="000000"/>
                </a:solidFill>
                <a:latin typeface="Arial"/>
              </a:rPr>
              <a:t>document</a:t>
            </a:r>
            <a:r>
              <a:rPr lang="de-DE" b="0" dirty="0">
                <a:solidFill>
                  <a:srgbClr val="000000"/>
                </a:solidFill>
                <a:latin typeface="Arial"/>
              </a:rPr>
              <a:t> </a:t>
            </a:r>
            <a:r>
              <a:rPr lang="de-DE" b="0" dirty="0" err="1">
                <a:solidFill>
                  <a:srgbClr val="000000"/>
                </a:solidFill>
                <a:latin typeface="Arial"/>
              </a:rPr>
              <a:t>yourself</a:t>
            </a:r>
            <a:r>
              <a:rPr lang="de-DE" b="0" dirty="0">
                <a:solidFill>
                  <a:srgbClr val="000000"/>
                </a:solidFill>
                <a:latin typeface="Arial"/>
              </a:rPr>
              <a:t>, e.g. </a:t>
            </a:r>
            <a:r>
              <a:rPr lang="de-DE" b="0" dirty="0" err="1">
                <a:solidFill>
                  <a:srgbClr val="000000"/>
                </a:solidFill>
                <a:latin typeface="Arial"/>
              </a:rPr>
              <a:t>for</a:t>
            </a:r>
            <a:r>
              <a:rPr lang="de-DE" b="0" dirty="0">
                <a:solidFill>
                  <a:srgbClr val="000000"/>
                </a:solidFill>
                <a:latin typeface="Arial"/>
              </a:rPr>
              <a:t> review, </a:t>
            </a:r>
            <a:r>
              <a:rPr lang="de-DE" b="0" dirty="0" err="1">
                <a:solidFill>
                  <a:srgbClr val="000000"/>
                </a:solidFill>
                <a:latin typeface="Arial"/>
              </a:rPr>
              <a:t>it</a:t>
            </a:r>
            <a:r>
              <a:rPr lang="de-DE" b="0" dirty="0">
                <a:solidFill>
                  <a:srgbClr val="000000"/>
                </a:solidFill>
                <a:latin typeface="Arial"/>
              </a:rPr>
              <a:t>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recommended</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create</a:t>
            </a:r>
            <a:r>
              <a:rPr lang="de-DE" b="0" dirty="0">
                <a:solidFill>
                  <a:srgbClr val="000000"/>
                </a:solidFill>
                <a:latin typeface="Arial"/>
              </a:rPr>
              <a:t> a PDF in original </a:t>
            </a:r>
            <a:r>
              <a:rPr lang="de-DE" b="0" dirty="0" err="1">
                <a:solidFill>
                  <a:srgbClr val="000000"/>
                </a:solidFill>
                <a:latin typeface="Arial"/>
              </a:rPr>
              <a:t>size</a:t>
            </a:r>
            <a:r>
              <a:rPr lang="de-DE" b="0" dirty="0">
                <a:solidFill>
                  <a:srgbClr val="000000"/>
                </a:solidFill>
                <a:latin typeface="Arial"/>
              </a:rPr>
              <a:t>. </a:t>
            </a:r>
            <a:r>
              <a:rPr lang="de-DE" b="0" dirty="0" err="1">
                <a:solidFill>
                  <a:srgbClr val="000000"/>
                </a:solidFill>
                <a:latin typeface="Arial"/>
              </a:rPr>
              <a:t>Make</a:t>
            </a:r>
            <a:r>
              <a:rPr lang="de-DE" b="0" dirty="0">
                <a:solidFill>
                  <a:srgbClr val="000000"/>
                </a:solidFill>
                <a:latin typeface="Arial"/>
              </a:rPr>
              <a:t> </a:t>
            </a:r>
            <a:r>
              <a:rPr lang="de-DE" b="0" dirty="0" err="1">
                <a:solidFill>
                  <a:srgbClr val="000000"/>
                </a:solidFill>
                <a:latin typeface="Arial"/>
              </a:rPr>
              <a:t>sure</a:t>
            </a:r>
            <a:r>
              <a:rPr lang="de-DE" b="0" dirty="0">
                <a:solidFill>
                  <a:srgbClr val="000000"/>
                </a:solidFill>
                <a:latin typeface="Arial"/>
              </a:rPr>
              <a:t> </a:t>
            </a:r>
            <a:r>
              <a:rPr lang="de-DE" b="0" dirty="0" err="1">
                <a:solidFill>
                  <a:srgbClr val="000000"/>
                </a:solidFill>
                <a:latin typeface="Arial"/>
              </a:rPr>
              <a:t>that</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document</a:t>
            </a:r>
            <a:r>
              <a:rPr lang="de-DE" b="0" dirty="0">
                <a:solidFill>
                  <a:srgbClr val="000000"/>
                </a:solidFill>
                <a:latin typeface="Arial"/>
              </a:rPr>
              <a:t> </a:t>
            </a:r>
            <a:r>
              <a:rPr lang="de-DE" b="0" dirty="0" err="1">
                <a:solidFill>
                  <a:srgbClr val="000000"/>
                </a:solidFill>
                <a:latin typeface="Arial"/>
              </a:rPr>
              <a:t>is</a:t>
            </a:r>
            <a:r>
              <a:rPr lang="de-DE" b="0" dirty="0">
                <a:solidFill>
                  <a:srgbClr val="000000"/>
                </a:solidFill>
                <a:latin typeface="Arial"/>
              </a:rPr>
              <a:t> printed in </a:t>
            </a:r>
            <a:r>
              <a:rPr lang="de-DE" b="0" dirty="0" err="1">
                <a:solidFill>
                  <a:srgbClr val="000000"/>
                </a:solidFill>
                <a:latin typeface="Arial"/>
              </a:rPr>
              <a:t>its</a:t>
            </a:r>
            <a:r>
              <a:rPr lang="de-DE" b="0" dirty="0">
                <a:solidFill>
                  <a:srgbClr val="000000"/>
                </a:solidFill>
                <a:latin typeface="Arial"/>
              </a:rPr>
              <a:t> original </a:t>
            </a:r>
            <a:r>
              <a:rPr lang="de-DE" b="0" dirty="0" err="1">
                <a:solidFill>
                  <a:srgbClr val="000000"/>
                </a:solidFill>
                <a:latin typeface="Arial"/>
              </a:rPr>
              <a:t>size</a:t>
            </a:r>
            <a:r>
              <a:rPr lang="de-DE" b="0" dirty="0">
                <a:solidFill>
                  <a:srgbClr val="000000"/>
                </a:solidFill>
                <a:latin typeface="Arial"/>
              </a:rPr>
              <a:t>, i.e. </a:t>
            </a:r>
            <a:r>
              <a:rPr lang="de-DE" b="0" dirty="0" err="1">
                <a:solidFill>
                  <a:srgbClr val="000000"/>
                </a:solidFill>
                <a:latin typeface="Arial"/>
              </a:rPr>
              <a:t>that</a:t>
            </a:r>
            <a:r>
              <a:rPr lang="de-DE" b="0" dirty="0">
                <a:solidFill>
                  <a:srgbClr val="000000"/>
                </a:solidFill>
                <a:latin typeface="Arial"/>
              </a:rPr>
              <a:t> </a:t>
            </a:r>
            <a:r>
              <a:rPr lang="de-DE" b="0" dirty="0" err="1">
                <a:solidFill>
                  <a:srgbClr val="000000"/>
                </a:solidFill>
                <a:latin typeface="Arial"/>
              </a:rPr>
              <a:t>no</a:t>
            </a:r>
            <a:r>
              <a:rPr lang="de-DE" b="0" dirty="0">
                <a:solidFill>
                  <a:srgbClr val="000000"/>
                </a:solidFill>
                <a:latin typeface="Arial"/>
              </a:rPr>
              <a:t> </a:t>
            </a:r>
            <a:r>
              <a:rPr lang="de-DE" b="0" dirty="0" err="1">
                <a:solidFill>
                  <a:srgbClr val="000000"/>
                </a:solidFill>
                <a:latin typeface="Arial"/>
              </a:rPr>
              <a:t>adjustment</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print</a:t>
            </a:r>
            <a:r>
              <a:rPr lang="de-DE" b="0" dirty="0">
                <a:solidFill>
                  <a:srgbClr val="000000"/>
                </a:solidFill>
                <a:latin typeface="Arial"/>
              </a:rPr>
              <a:t> </a:t>
            </a:r>
            <a:r>
              <a:rPr lang="de-DE" b="0" dirty="0" err="1">
                <a:solidFill>
                  <a:srgbClr val="000000"/>
                </a:solidFill>
                <a:latin typeface="Arial"/>
              </a:rPr>
              <a:t>margins</a:t>
            </a:r>
            <a:r>
              <a:rPr lang="de-DE" b="0" dirty="0">
                <a:solidFill>
                  <a:srgbClr val="000000"/>
                </a:solidFill>
                <a:latin typeface="Arial"/>
              </a:rPr>
              <a:t>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activated</a:t>
            </a:r>
            <a:r>
              <a:rPr lang="de-DE" b="0" dirty="0">
                <a:solidFill>
                  <a:srgbClr val="000000"/>
                </a:solidFill>
                <a:latin typeface="Arial"/>
              </a:rPr>
              <a:t> in </a:t>
            </a:r>
            <a:r>
              <a:rPr lang="de-DE" b="0" dirty="0" err="1">
                <a:solidFill>
                  <a:srgbClr val="000000"/>
                </a:solidFill>
                <a:latin typeface="Arial"/>
              </a:rPr>
              <a:t>your</a:t>
            </a:r>
            <a:r>
              <a:rPr lang="de-DE" b="0" dirty="0">
                <a:solidFill>
                  <a:srgbClr val="000000"/>
                </a:solidFill>
                <a:latin typeface="Arial"/>
              </a:rPr>
              <a:t> </a:t>
            </a:r>
            <a:r>
              <a:rPr lang="de-DE" b="0" dirty="0" err="1">
                <a:solidFill>
                  <a:srgbClr val="000000"/>
                </a:solidFill>
                <a:latin typeface="Arial"/>
              </a:rPr>
              <a:t>printer</a:t>
            </a:r>
            <a:r>
              <a:rPr lang="de-DE" b="0" dirty="0">
                <a:solidFill>
                  <a:srgbClr val="000000"/>
                </a:solidFill>
                <a:latin typeface="Arial"/>
              </a:rPr>
              <a:t> </a:t>
            </a:r>
            <a:r>
              <a:rPr lang="de-DE" b="0" dirty="0" err="1">
                <a:solidFill>
                  <a:srgbClr val="000000"/>
                </a:solidFill>
                <a:latin typeface="Arial"/>
              </a:rPr>
              <a:t>settings</a:t>
            </a:r>
            <a:r>
              <a:rPr lang="de-DE" b="0" dirty="0">
                <a:solidFill>
                  <a:srgbClr val="000000"/>
                </a:solidFill>
                <a:latin typeface="Arial"/>
              </a:rPr>
              <a:t>. </a:t>
            </a:r>
          </a:p>
          <a:p>
            <a:pPr lvl="1"/>
            <a:endParaRPr lang="de-DE" b="0" dirty="0">
              <a:solidFill>
                <a:srgbClr val="000000"/>
              </a:solidFill>
              <a:latin typeface="Arial"/>
            </a:endParaRPr>
          </a:p>
          <a:p>
            <a:pPr lvl="1"/>
            <a:r>
              <a:rPr lang="de-DE" b="0" dirty="0" err="1">
                <a:solidFill>
                  <a:srgbClr val="000000"/>
                </a:solidFill>
                <a:latin typeface="Arial"/>
              </a:rPr>
              <a:t>Please</a:t>
            </a:r>
            <a:r>
              <a:rPr lang="de-DE" b="0" dirty="0">
                <a:solidFill>
                  <a:srgbClr val="000000"/>
                </a:solidFill>
                <a:latin typeface="Arial"/>
              </a:rPr>
              <a:t> </a:t>
            </a:r>
            <a:r>
              <a:rPr lang="de-DE" b="0" dirty="0" err="1">
                <a:solidFill>
                  <a:srgbClr val="000000"/>
                </a:solidFill>
                <a:latin typeface="Arial"/>
              </a:rPr>
              <a:t>be</a:t>
            </a:r>
            <a:r>
              <a:rPr lang="de-DE" b="0" dirty="0">
                <a:solidFill>
                  <a:srgbClr val="000000"/>
                </a:solidFill>
                <a:latin typeface="Arial"/>
              </a:rPr>
              <a:t> </a:t>
            </a:r>
            <a:r>
              <a:rPr lang="de-DE" b="0" dirty="0" err="1">
                <a:solidFill>
                  <a:srgbClr val="000000"/>
                </a:solidFill>
                <a:latin typeface="Arial"/>
              </a:rPr>
              <a:t>sure</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choose</a:t>
            </a:r>
            <a:r>
              <a:rPr lang="de-DE" b="0" dirty="0">
                <a:solidFill>
                  <a:srgbClr val="000000"/>
                </a:solidFill>
                <a:latin typeface="Arial"/>
              </a:rPr>
              <a:t> </a:t>
            </a:r>
            <a:r>
              <a:rPr lang="de-DE" b="0" dirty="0" err="1">
                <a:solidFill>
                  <a:srgbClr val="000000"/>
                </a:solidFill>
                <a:latin typeface="Arial"/>
              </a:rPr>
              <a:t>white</a:t>
            </a:r>
            <a:r>
              <a:rPr lang="de-DE" b="0" dirty="0">
                <a:solidFill>
                  <a:srgbClr val="000000"/>
                </a:solidFill>
                <a:latin typeface="Arial"/>
              </a:rPr>
              <a:t> </a:t>
            </a:r>
            <a:r>
              <a:rPr lang="de-DE" b="0" dirty="0" err="1">
                <a:solidFill>
                  <a:srgbClr val="000000"/>
                </a:solidFill>
                <a:latin typeface="Arial"/>
              </a:rPr>
              <a:t>paper</a:t>
            </a:r>
            <a:r>
              <a:rPr lang="de-DE" b="0" dirty="0">
                <a:solidFill>
                  <a:srgbClr val="000000"/>
                </a:solidFill>
                <a:latin typeface="Arial"/>
              </a:rPr>
              <a:t> </a:t>
            </a:r>
            <a:r>
              <a:rPr lang="de-DE" b="0" dirty="0" err="1">
                <a:solidFill>
                  <a:srgbClr val="000000"/>
                </a:solidFill>
                <a:latin typeface="Arial"/>
              </a:rPr>
              <a:t>instead</a:t>
            </a:r>
            <a:r>
              <a:rPr lang="de-DE" b="0" dirty="0">
                <a:solidFill>
                  <a:srgbClr val="000000"/>
                </a:solidFill>
                <a:latin typeface="Arial"/>
              </a:rPr>
              <a:t> </a:t>
            </a:r>
            <a:r>
              <a:rPr lang="de-DE" b="0" dirty="0" err="1">
                <a:solidFill>
                  <a:srgbClr val="000000"/>
                </a:solidFill>
                <a:latin typeface="Arial"/>
              </a:rPr>
              <a:t>of</a:t>
            </a:r>
            <a:r>
              <a:rPr lang="de-DE" b="0" dirty="0">
                <a:solidFill>
                  <a:srgbClr val="000000"/>
                </a:solidFill>
                <a:latin typeface="Arial"/>
              </a:rPr>
              <a:t> </a:t>
            </a:r>
            <a:r>
              <a:rPr lang="de-DE" b="0" dirty="0" err="1">
                <a:solidFill>
                  <a:srgbClr val="000000"/>
                </a:solidFill>
                <a:latin typeface="Arial"/>
              </a:rPr>
              <a:t>uncoated</a:t>
            </a:r>
            <a:r>
              <a:rPr lang="de-DE" b="0" dirty="0">
                <a:solidFill>
                  <a:srgbClr val="000000"/>
                </a:solidFill>
                <a:latin typeface="Arial"/>
              </a:rPr>
              <a:t> </a:t>
            </a:r>
            <a:r>
              <a:rPr lang="de-DE" b="0" dirty="0" err="1">
                <a:solidFill>
                  <a:srgbClr val="000000"/>
                </a:solidFill>
                <a:latin typeface="Arial"/>
              </a:rPr>
              <a:t>paper</a:t>
            </a:r>
            <a:r>
              <a:rPr lang="de-DE" b="0" dirty="0">
                <a:solidFill>
                  <a:srgbClr val="000000"/>
                </a:solidFill>
                <a:latin typeface="Arial"/>
              </a:rPr>
              <a:t> </a:t>
            </a:r>
            <a:r>
              <a:rPr lang="de-DE" b="0" dirty="0" err="1">
                <a:solidFill>
                  <a:srgbClr val="000000"/>
                </a:solidFill>
                <a:latin typeface="Arial"/>
              </a:rPr>
              <a:t>with</a:t>
            </a:r>
            <a:r>
              <a:rPr lang="de-DE" b="0" dirty="0">
                <a:solidFill>
                  <a:srgbClr val="000000"/>
                </a:solidFill>
                <a:latin typeface="Arial"/>
              </a:rPr>
              <a:t> a strong </a:t>
            </a:r>
            <a:r>
              <a:rPr lang="de-DE" b="0" dirty="0" err="1">
                <a:solidFill>
                  <a:srgbClr val="000000"/>
                </a:solidFill>
                <a:latin typeface="Arial"/>
              </a:rPr>
              <a:t>brown</a:t>
            </a:r>
            <a:r>
              <a:rPr lang="de-DE" b="0" dirty="0">
                <a:solidFill>
                  <a:srgbClr val="000000"/>
                </a:solidFill>
                <a:latin typeface="Arial"/>
              </a:rPr>
              <a:t> </a:t>
            </a:r>
            <a:r>
              <a:rPr lang="de-DE" b="0" dirty="0" err="1">
                <a:solidFill>
                  <a:srgbClr val="000000"/>
                </a:solidFill>
                <a:latin typeface="Arial"/>
              </a:rPr>
              <a:t>or</a:t>
            </a:r>
            <a:r>
              <a:rPr lang="de-DE" b="0" dirty="0">
                <a:solidFill>
                  <a:srgbClr val="000000"/>
                </a:solidFill>
                <a:latin typeface="Arial"/>
              </a:rPr>
              <a:t> </a:t>
            </a:r>
            <a:r>
              <a:rPr lang="de-DE" b="0" dirty="0" err="1">
                <a:solidFill>
                  <a:srgbClr val="000000"/>
                </a:solidFill>
                <a:latin typeface="Arial"/>
              </a:rPr>
              <a:t>gray</a:t>
            </a:r>
            <a:r>
              <a:rPr lang="de-DE" b="0" dirty="0">
                <a:solidFill>
                  <a:srgbClr val="000000"/>
                </a:solidFill>
                <a:latin typeface="Arial"/>
              </a:rPr>
              <a:t> </a:t>
            </a:r>
            <a:r>
              <a:rPr lang="de-DE" b="0" dirty="0" err="1">
                <a:solidFill>
                  <a:srgbClr val="000000"/>
                </a:solidFill>
                <a:latin typeface="Arial"/>
              </a:rPr>
              <a:t>tint</a:t>
            </a:r>
            <a:r>
              <a:rPr lang="de-DE" b="0" dirty="0">
                <a:solidFill>
                  <a:srgbClr val="000000"/>
                </a:solidFill>
                <a:latin typeface="Arial"/>
              </a:rPr>
              <a:t>. </a:t>
            </a:r>
            <a:r>
              <a:rPr lang="de-DE" b="0" dirty="0" err="1">
                <a:solidFill>
                  <a:srgbClr val="000000"/>
                </a:solidFill>
                <a:latin typeface="Arial"/>
              </a:rPr>
              <a:t>Because</a:t>
            </a:r>
            <a:r>
              <a:rPr lang="de-DE" b="0" dirty="0">
                <a:solidFill>
                  <a:srgbClr val="000000"/>
                </a:solidFill>
                <a:latin typeface="Arial"/>
              </a:rPr>
              <a:t> </a:t>
            </a:r>
            <a:r>
              <a:rPr lang="de-DE" b="0" dirty="0" err="1">
                <a:solidFill>
                  <a:srgbClr val="000000"/>
                </a:solidFill>
                <a:latin typeface="Arial"/>
              </a:rPr>
              <a:t>only</a:t>
            </a:r>
            <a:r>
              <a:rPr lang="de-DE" b="0" dirty="0">
                <a:solidFill>
                  <a:srgbClr val="000000"/>
                </a:solidFill>
                <a:latin typeface="Arial"/>
              </a:rPr>
              <a:t> </a:t>
            </a:r>
            <a:r>
              <a:rPr lang="de-DE" b="0" dirty="0" err="1">
                <a:solidFill>
                  <a:srgbClr val="000000"/>
                </a:solidFill>
                <a:latin typeface="Arial"/>
              </a:rPr>
              <a:t>they</a:t>
            </a:r>
            <a:r>
              <a:rPr lang="de-DE" b="0" dirty="0">
                <a:solidFill>
                  <a:srgbClr val="000000"/>
                </a:solidFill>
                <a:latin typeface="Arial"/>
              </a:rPr>
              <a:t> </a:t>
            </a:r>
            <a:r>
              <a:rPr lang="de-DE" b="0" dirty="0" err="1">
                <a:solidFill>
                  <a:srgbClr val="000000"/>
                </a:solidFill>
                <a:latin typeface="Arial"/>
              </a:rPr>
              <a:t>correspond</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character</a:t>
            </a:r>
            <a:r>
              <a:rPr lang="de-DE" b="0" dirty="0">
                <a:solidFill>
                  <a:srgbClr val="000000"/>
                </a:solidFill>
                <a:latin typeface="Arial"/>
              </a:rPr>
              <a:t> </a:t>
            </a:r>
            <a:r>
              <a:rPr lang="de-DE" b="0" dirty="0" err="1">
                <a:solidFill>
                  <a:srgbClr val="000000"/>
                </a:solidFill>
                <a:latin typeface="Arial"/>
              </a:rPr>
              <a:t>of</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corporate</a:t>
            </a:r>
            <a:r>
              <a:rPr lang="de-DE" b="0" dirty="0">
                <a:solidFill>
                  <a:srgbClr val="000000"/>
                </a:solidFill>
                <a:latin typeface="Arial"/>
              </a:rPr>
              <a:t> design </a:t>
            </a:r>
            <a:r>
              <a:rPr lang="de-DE" b="0" dirty="0" err="1">
                <a:solidFill>
                  <a:srgbClr val="000000"/>
                </a:solidFill>
                <a:latin typeface="Arial"/>
              </a:rPr>
              <a:t>of</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TUM. </a:t>
            </a:r>
            <a:r>
              <a:rPr lang="de-DE" b="0" dirty="0" err="1">
                <a:solidFill>
                  <a:srgbClr val="000000"/>
                </a:solidFill>
                <a:latin typeface="Arial"/>
              </a:rPr>
              <a:t>Remember</a:t>
            </a:r>
            <a:r>
              <a:rPr lang="de-DE" b="0" dirty="0">
                <a:solidFill>
                  <a:srgbClr val="000000"/>
                </a:solidFill>
                <a:latin typeface="Arial"/>
              </a:rPr>
              <a:t> </a:t>
            </a:r>
            <a:r>
              <a:rPr lang="de-DE" b="0" dirty="0" err="1">
                <a:solidFill>
                  <a:srgbClr val="000000"/>
                </a:solidFill>
                <a:latin typeface="Arial"/>
              </a:rPr>
              <a:t>that</a:t>
            </a:r>
            <a:r>
              <a:rPr lang="de-DE" b="0" dirty="0">
                <a:solidFill>
                  <a:srgbClr val="000000"/>
                </a:solidFill>
                <a:latin typeface="Arial"/>
              </a:rPr>
              <a:t> </a:t>
            </a:r>
            <a:r>
              <a:rPr lang="de-DE" b="0" dirty="0" err="1">
                <a:solidFill>
                  <a:srgbClr val="000000"/>
                </a:solidFill>
                <a:latin typeface="Arial"/>
              </a:rPr>
              <a:t>paper</a:t>
            </a:r>
            <a:r>
              <a:rPr lang="de-DE" b="0" dirty="0">
                <a:solidFill>
                  <a:srgbClr val="000000"/>
                </a:solidFill>
                <a:latin typeface="Arial"/>
              </a:rPr>
              <a:t> </a:t>
            </a:r>
            <a:r>
              <a:rPr lang="de-DE" b="0" dirty="0" err="1">
                <a:solidFill>
                  <a:srgbClr val="000000"/>
                </a:solidFill>
                <a:latin typeface="Arial"/>
              </a:rPr>
              <a:t>thickness</a:t>
            </a:r>
            <a:r>
              <a:rPr lang="de-DE" b="0" dirty="0">
                <a:solidFill>
                  <a:srgbClr val="000000"/>
                </a:solidFill>
                <a:latin typeface="Arial"/>
              </a:rPr>
              <a:t> and </a:t>
            </a:r>
            <a:r>
              <a:rPr lang="de-DE" b="0" dirty="0" err="1">
                <a:solidFill>
                  <a:srgbClr val="000000"/>
                </a:solidFill>
                <a:latin typeface="Arial"/>
              </a:rPr>
              <a:t>feel</a:t>
            </a:r>
            <a:r>
              <a:rPr lang="de-DE" b="0" dirty="0">
                <a:solidFill>
                  <a:srgbClr val="000000"/>
                </a:solidFill>
                <a:latin typeface="Arial"/>
              </a:rPr>
              <a:t> also </a:t>
            </a:r>
            <a:r>
              <a:rPr lang="de-DE" b="0" dirty="0" err="1">
                <a:solidFill>
                  <a:srgbClr val="000000"/>
                </a:solidFill>
                <a:latin typeface="Arial"/>
              </a:rPr>
              <a:t>have</a:t>
            </a:r>
            <a:r>
              <a:rPr lang="de-DE" b="0" dirty="0">
                <a:solidFill>
                  <a:srgbClr val="000000"/>
                </a:solidFill>
                <a:latin typeface="Arial"/>
              </a:rPr>
              <a:t> an </a:t>
            </a:r>
            <a:r>
              <a:rPr lang="de-DE" b="0" dirty="0" err="1">
                <a:solidFill>
                  <a:srgbClr val="000000"/>
                </a:solidFill>
                <a:latin typeface="Arial"/>
              </a:rPr>
              <a:t>influence</a:t>
            </a:r>
            <a:r>
              <a:rPr lang="de-DE" b="0" dirty="0">
                <a:solidFill>
                  <a:srgbClr val="000000"/>
                </a:solidFill>
                <a:latin typeface="Arial"/>
              </a:rPr>
              <a:t> on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print</a:t>
            </a:r>
            <a:r>
              <a:rPr lang="de-DE" b="0" dirty="0">
                <a:solidFill>
                  <a:srgbClr val="000000"/>
                </a:solidFill>
                <a:latin typeface="Arial"/>
              </a:rPr>
              <a:t> </a:t>
            </a:r>
            <a:r>
              <a:rPr lang="de-DE" b="0" dirty="0" err="1">
                <a:solidFill>
                  <a:srgbClr val="000000"/>
                </a:solidFill>
                <a:latin typeface="Arial"/>
              </a:rPr>
              <a:t>result</a:t>
            </a:r>
            <a:r>
              <a:rPr lang="de-DE" b="0" dirty="0">
                <a:solidFill>
                  <a:srgbClr val="000000"/>
                </a:solidFill>
                <a:latin typeface="Arial"/>
              </a:rPr>
              <a:t>.</a:t>
            </a: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r>
              <a:rPr lang="de-DE" dirty="0" err="1">
                <a:solidFill>
                  <a:srgbClr val="000000"/>
                </a:solidFill>
                <a:latin typeface="Arial"/>
              </a:rPr>
              <a:t>For</a:t>
            </a:r>
            <a:r>
              <a:rPr lang="de-DE" dirty="0">
                <a:solidFill>
                  <a:srgbClr val="000000"/>
                </a:solidFill>
                <a:latin typeface="Arial"/>
              </a:rPr>
              <a:t> </a:t>
            </a:r>
            <a:r>
              <a:rPr lang="de-DE" dirty="0" err="1">
                <a:solidFill>
                  <a:srgbClr val="000000"/>
                </a:solidFill>
                <a:latin typeface="Arial"/>
              </a:rPr>
              <a:t>more</a:t>
            </a:r>
            <a:r>
              <a:rPr lang="de-DE" dirty="0">
                <a:solidFill>
                  <a:srgbClr val="000000"/>
                </a:solidFill>
                <a:latin typeface="Arial"/>
              </a:rPr>
              <a:t> </a:t>
            </a:r>
            <a:r>
              <a:rPr lang="de-DE" dirty="0" err="1">
                <a:solidFill>
                  <a:srgbClr val="000000"/>
                </a:solidFill>
                <a:latin typeface="Arial"/>
              </a:rPr>
              <a:t>information</a:t>
            </a:r>
            <a:r>
              <a:rPr lang="de-DE" dirty="0">
                <a:solidFill>
                  <a:srgbClr val="000000"/>
                </a:solidFill>
                <a:latin typeface="Arial"/>
              </a:rPr>
              <a:t> on </a:t>
            </a:r>
            <a:r>
              <a:rPr lang="de-DE" dirty="0" err="1">
                <a:solidFill>
                  <a:srgbClr val="000000"/>
                </a:solidFill>
                <a:latin typeface="Arial"/>
              </a:rPr>
              <a:t>TUM's</a:t>
            </a:r>
            <a:r>
              <a:rPr lang="de-DE" dirty="0">
                <a:solidFill>
                  <a:srgbClr val="000000"/>
                </a:solidFill>
                <a:latin typeface="Arial"/>
              </a:rPr>
              <a:t> </a:t>
            </a:r>
            <a:r>
              <a:rPr lang="de-DE" dirty="0" err="1">
                <a:solidFill>
                  <a:srgbClr val="000000"/>
                </a:solidFill>
                <a:latin typeface="Arial"/>
              </a:rPr>
              <a:t>corporate</a:t>
            </a:r>
            <a:r>
              <a:rPr lang="de-DE" dirty="0">
                <a:solidFill>
                  <a:srgbClr val="000000"/>
                </a:solidFill>
                <a:latin typeface="Arial"/>
              </a:rPr>
              <a:t> design, </a:t>
            </a:r>
            <a:r>
              <a:rPr lang="de-DE" dirty="0" err="1">
                <a:solidFill>
                  <a:srgbClr val="000000"/>
                </a:solidFill>
                <a:latin typeface="Arial"/>
              </a:rPr>
              <a:t>go</a:t>
            </a:r>
            <a:r>
              <a:rPr lang="de-DE" dirty="0">
                <a:solidFill>
                  <a:srgbClr val="000000"/>
                </a:solidFill>
                <a:latin typeface="Arial"/>
              </a:rPr>
              <a:t> </a:t>
            </a:r>
            <a:r>
              <a:rPr lang="de-DE" dirty="0" err="1">
                <a:solidFill>
                  <a:srgbClr val="000000"/>
                </a:solidFill>
                <a:latin typeface="Arial"/>
              </a:rPr>
              <a:t>to</a:t>
            </a:r>
            <a:r>
              <a:rPr lang="de-DE" dirty="0">
                <a:solidFill>
                  <a:srgbClr val="000000"/>
                </a:solidFill>
                <a:latin typeface="Arial"/>
              </a:rPr>
              <a:t> </a:t>
            </a:r>
            <a:r>
              <a:rPr lang="de-DE" dirty="0" err="1">
                <a:solidFill>
                  <a:srgbClr val="000000"/>
                </a:solidFill>
                <a:latin typeface="Arial"/>
              </a:rPr>
              <a:t>www.tum.de</a:t>
            </a:r>
            <a:r>
              <a:rPr lang="de-DE" dirty="0">
                <a:solidFill>
                  <a:srgbClr val="000000"/>
                </a:solidFill>
                <a:latin typeface="Arial"/>
              </a:rPr>
              <a:t>/cd.</a:t>
            </a:r>
          </a:p>
          <a:p>
            <a:pPr lvl="1"/>
            <a:r>
              <a:rPr lang="de-DE" dirty="0"/>
              <a:t>Dummy </a:t>
            </a:r>
            <a:r>
              <a:rPr lang="de-DE" dirty="0" err="1"/>
              <a:t>text</a:t>
            </a:r>
            <a:endParaRPr lang="de-DE" dirty="0"/>
          </a:p>
          <a:p>
            <a:pPr lvl="1"/>
            <a:endParaRPr lang="de-DE" dirty="0"/>
          </a:p>
          <a:p>
            <a:pPr lvl="1"/>
            <a:r>
              <a:rPr lang="en-GB" dirty="0">
                <a:solidFill>
                  <a:srgbClr val="92D050"/>
                </a:solidFill>
              </a:rPr>
              <a:t>M.Sc. Lorenz Gabel - Upscaling-</a:t>
            </a:r>
            <a:r>
              <a:rPr lang="en-GB" dirty="0" err="1">
                <a:solidFill>
                  <a:srgbClr val="92D050"/>
                </a:solidFill>
              </a:rPr>
              <a:t>Prozess</a:t>
            </a:r>
            <a:r>
              <a:rPr lang="en-GB" dirty="0">
                <a:solidFill>
                  <a:srgbClr val="92D050"/>
                </a:solidFill>
              </a:rPr>
              <a:t> </a:t>
            </a:r>
            <a:r>
              <a:rPr lang="en-GB" dirty="0" err="1">
                <a:solidFill>
                  <a:srgbClr val="92D050"/>
                </a:solidFill>
              </a:rPr>
              <a:t>vom</a:t>
            </a:r>
            <a:r>
              <a:rPr lang="en-GB" dirty="0">
                <a:solidFill>
                  <a:srgbClr val="92D050"/>
                </a:solidFill>
              </a:rPr>
              <a:t> </a:t>
            </a:r>
            <a:r>
              <a:rPr lang="en-GB" dirty="0" err="1">
                <a:solidFill>
                  <a:srgbClr val="92D050"/>
                </a:solidFill>
              </a:rPr>
              <a:t>Labor</a:t>
            </a:r>
            <a:r>
              <a:rPr lang="en-GB" dirty="0">
                <a:solidFill>
                  <a:srgbClr val="92D050"/>
                </a:solidFill>
              </a:rPr>
              <a:t>- </a:t>
            </a:r>
            <a:r>
              <a:rPr lang="en-GB" dirty="0" err="1">
                <a:solidFill>
                  <a:srgbClr val="92D050"/>
                </a:solidFill>
              </a:rPr>
              <a:t>zum</a:t>
            </a:r>
            <a:r>
              <a:rPr lang="en-GB" dirty="0">
                <a:solidFill>
                  <a:srgbClr val="92D050"/>
                </a:solidFill>
              </a:rPr>
              <a:t> </a:t>
            </a:r>
            <a:r>
              <a:rPr lang="en-GB" dirty="0" err="1">
                <a:solidFill>
                  <a:srgbClr val="92D050"/>
                </a:solidFill>
              </a:rPr>
              <a:t>halbtechnischen</a:t>
            </a:r>
            <a:r>
              <a:rPr lang="en-GB" dirty="0">
                <a:solidFill>
                  <a:srgbClr val="92D050"/>
                </a:solidFill>
              </a:rPr>
              <a:t> </a:t>
            </a:r>
            <a:r>
              <a:rPr lang="en-GB" dirty="0" err="1">
                <a:solidFill>
                  <a:srgbClr val="92D050"/>
                </a:solidFill>
              </a:rPr>
              <a:t>Maßstab</a:t>
            </a:r>
            <a:endParaRPr lang="en-GB" dirty="0">
              <a:solidFill>
                <a:srgbClr val="92D050"/>
              </a:solidFill>
            </a:endParaRPr>
          </a:p>
          <a:p>
            <a:pPr lvl="1"/>
            <a:endParaRPr lang="de-DE" dirty="0"/>
          </a:p>
          <a:p>
            <a:r>
              <a:rPr lang="de-DE" dirty="0" err="1">
                <a:solidFill>
                  <a:srgbClr val="000000"/>
                </a:solidFill>
                <a:latin typeface="Arial"/>
              </a:rPr>
              <a:t>Pa</a:t>
            </a:r>
            <a:r>
              <a:rPr lang="de-DE" dirty="0">
                <a:solidFill>
                  <a:srgbClr val="000000"/>
                </a:solidFill>
                <a:latin typeface="Arial"/>
              </a:rPr>
              <a:t> </a:t>
            </a:r>
            <a:r>
              <a:rPr lang="de-DE" dirty="0" err="1">
                <a:solidFill>
                  <a:srgbClr val="000000"/>
                </a:solidFill>
                <a:latin typeface="Arial"/>
              </a:rPr>
              <a:t>dolumquatur</a:t>
            </a:r>
            <a:r>
              <a:rPr lang="de-DE" dirty="0">
                <a:solidFill>
                  <a:srgbClr val="000000"/>
                </a:solidFill>
                <a:latin typeface="Arial"/>
              </a:rPr>
              <a:t>? </a:t>
            </a:r>
            <a:r>
              <a:rPr lang="de-DE" dirty="0" err="1">
                <a:solidFill>
                  <a:srgbClr val="000000"/>
                </a:solidFill>
                <a:latin typeface="Arial"/>
              </a:rPr>
              <a:t>Num</a:t>
            </a:r>
            <a:r>
              <a:rPr lang="de-DE" dirty="0">
                <a:solidFill>
                  <a:srgbClr val="000000"/>
                </a:solidFill>
                <a:latin typeface="Arial"/>
              </a:rPr>
              <a:t>, </a:t>
            </a:r>
            <a:r>
              <a:rPr lang="de-DE" dirty="0" err="1">
                <a:solidFill>
                  <a:srgbClr val="000000"/>
                </a:solidFill>
                <a:latin typeface="Arial"/>
              </a:rPr>
              <a:t>officiist</a:t>
            </a:r>
            <a:r>
              <a:rPr lang="de-DE" dirty="0">
                <a:solidFill>
                  <a:srgbClr val="000000"/>
                </a:solidFill>
                <a:latin typeface="Arial"/>
              </a:rPr>
              <a:t>, </a:t>
            </a:r>
            <a:r>
              <a:rPr lang="de-DE" dirty="0" err="1">
                <a:solidFill>
                  <a:srgbClr val="000000"/>
                </a:solidFill>
                <a:latin typeface="Arial"/>
              </a:rPr>
              <a:t>cullacc</a:t>
            </a:r>
            <a:r>
              <a:rPr lang="de-DE" dirty="0">
                <a:solidFill>
                  <a:srgbClr val="000000"/>
                </a:solidFill>
                <a:latin typeface="Arial"/>
              </a:rPr>
              <a:t> </a:t>
            </a:r>
            <a:r>
              <a:rPr lang="de-DE" dirty="0" err="1">
                <a:solidFill>
                  <a:srgbClr val="000000"/>
                </a:solidFill>
                <a:latin typeface="Arial"/>
              </a:rPr>
              <a:t>umquod</a:t>
            </a:r>
            <a:r>
              <a:rPr lang="de-DE" dirty="0">
                <a:solidFill>
                  <a:srgbClr val="000000"/>
                </a:solidFill>
                <a:latin typeface="Arial"/>
              </a:rPr>
              <a:t> </a:t>
            </a:r>
            <a:r>
              <a:rPr lang="de-DE" dirty="0" err="1">
                <a:solidFill>
                  <a:srgbClr val="000000"/>
                </a:solidFill>
                <a:latin typeface="Arial"/>
              </a:rPr>
              <a:t>quia</a:t>
            </a:r>
            <a:r>
              <a:rPr lang="de-DE" dirty="0">
                <a:solidFill>
                  <a:srgbClr val="000000"/>
                </a:solidFill>
                <a:latin typeface="Arial"/>
              </a:rPr>
              <a:t> non </a:t>
            </a:r>
            <a:r>
              <a:rPr lang="de-DE" dirty="0" err="1">
                <a:solidFill>
                  <a:srgbClr val="000000"/>
                </a:solidFill>
                <a:latin typeface="Arial"/>
              </a:rPr>
              <a:t>res</a:t>
            </a:r>
            <a:r>
              <a:rPr lang="de-DE" dirty="0">
                <a:solidFill>
                  <a:srgbClr val="000000"/>
                </a:solidFill>
                <a:latin typeface="Arial"/>
              </a:rPr>
              <a:t> ex et </a:t>
            </a:r>
            <a:r>
              <a:rPr lang="de-DE" dirty="0" err="1">
                <a:solidFill>
                  <a:srgbClr val="000000"/>
                </a:solidFill>
                <a:latin typeface="Arial"/>
              </a:rPr>
              <a:t>odita</a:t>
            </a:r>
            <a:r>
              <a:rPr lang="de-DE" dirty="0">
                <a:solidFill>
                  <a:srgbClr val="000000"/>
                </a:solidFill>
                <a:latin typeface="Arial"/>
              </a:rPr>
              <a:t> </a:t>
            </a:r>
            <a:r>
              <a:rPr lang="de-DE" dirty="0" err="1">
                <a:solidFill>
                  <a:srgbClr val="000000"/>
                </a:solidFill>
                <a:latin typeface="Arial"/>
              </a:rPr>
              <a:t>volum</a:t>
            </a:r>
            <a:r>
              <a:rPr lang="de-DE" dirty="0">
                <a:solidFill>
                  <a:srgbClr val="000000"/>
                </a:solidFill>
                <a:latin typeface="Arial"/>
              </a:rPr>
              <a:t> </a:t>
            </a:r>
            <a:r>
              <a:rPr lang="de-DE" dirty="0" err="1">
                <a:solidFill>
                  <a:srgbClr val="000000"/>
                </a:solidFill>
                <a:latin typeface="Arial"/>
              </a:rPr>
              <a:t>ut</a:t>
            </a:r>
            <a:r>
              <a:rPr lang="de-DE" dirty="0">
                <a:solidFill>
                  <a:srgbClr val="000000"/>
                </a:solidFill>
                <a:latin typeface="Arial"/>
              </a:rPr>
              <a:t> </a:t>
            </a:r>
            <a:r>
              <a:rPr lang="de-DE" dirty="0" err="1">
                <a:solidFill>
                  <a:srgbClr val="000000"/>
                </a:solidFill>
                <a:latin typeface="Arial"/>
              </a:rPr>
              <a:t>estibus</a:t>
            </a:r>
            <a:r>
              <a:rPr lang="de-DE" dirty="0">
                <a:solidFill>
                  <a:srgbClr val="000000"/>
                </a:solidFill>
                <a:latin typeface="Arial"/>
              </a:rPr>
              <a:t>, </a:t>
            </a:r>
            <a:r>
              <a:rPr lang="de-DE" dirty="0" err="1">
                <a:solidFill>
                  <a:srgbClr val="000000"/>
                </a:solidFill>
                <a:latin typeface="Arial"/>
              </a:rPr>
              <a:t>voluptas</a:t>
            </a:r>
            <a:r>
              <a:rPr lang="de-DE" dirty="0">
                <a:solidFill>
                  <a:srgbClr val="000000"/>
                </a:solidFill>
                <a:latin typeface="Arial"/>
              </a:rPr>
              <a:t> et </a:t>
            </a:r>
            <a:r>
              <a:rPr lang="de-DE" dirty="0" err="1">
                <a:solidFill>
                  <a:srgbClr val="000000"/>
                </a:solidFill>
                <a:latin typeface="Arial"/>
              </a:rPr>
              <a:t>lit</a:t>
            </a:r>
            <a:r>
              <a:rPr lang="de-DE" dirty="0">
                <a:solidFill>
                  <a:srgbClr val="000000"/>
                </a:solidFill>
                <a:latin typeface="Arial"/>
              </a:rPr>
              <a:t> quo </a:t>
            </a:r>
            <a:r>
              <a:rPr lang="de-DE" dirty="0" err="1">
                <a:solidFill>
                  <a:srgbClr val="000000"/>
                </a:solidFill>
                <a:latin typeface="Arial"/>
              </a:rPr>
              <a:t>quam</a:t>
            </a:r>
            <a:r>
              <a:rPr lang="de-DE" dirty="0">
                <a:solidFill>
                  <a:srgbClr val="000000"/>
                </a:solidFill>
                <a:latin typeface="Arial"/>
              </a:rPr>
              <a:t> quo </a:t>
            </a:r>
            <a:r>
              <a:rPr lang="de-DE" dirty="0" err="1">
                <a:solidFill>
                  <a:srgbClr val="000000"/>
                </a:solidFill>
                <a:latin typeface="Arial"/>
              </a:rPr>
              <a:t>ea</a:t>
            </a:r>
            <a:r>
              <a:rPr lang="de-DE" dirty="0">
                <a:solidFill>
                  <a:srgbClr val="000000"/>
                </a:solidFill>
                <a:latin typeface="Arial"/>
              </a:rPr>
              <a:t> </a:t>
            </a:r>
            <a:r>
              <a:rPr lang="de-DE" dirty="0" err="1">
                <a:solidFill>
                  <a:srgbClr val="000000"/>
                </a:solidFill>
                <a:latin typeface="Arial"/>
              </a:rPr>
              <a:t>voluptis</a:t>
            </a:r>
            <a:r>
              <a:rPr lang="de-DE" dirty="0">
                <a:solidFill>
                  <a:srgbClr val="000000"/>
                </a:solidFill>
                <a:latin typeface="Arial"/>
              </a:rPr>
              <a:t> et </a:t>
            </a:r>
            <a:r>
              <a:rPr lang="de-DE" dirty="0" err="1">
                <a:solidFill>
                  <a:srgbClr val="000000"/>
                </a:solidFill>
                <a:latin typeface="Arial"/>
              </a:rPr>
              <a:t>fuga</a:t>
            </a:r>
            <a:r>
              <a:rPr lang="de-DE" dirty="0">
                <a:solidFill>
                  <a:srgbClr val="000000"/>
                </a:solidFill>
                <a:latin typeface="Arial"/>
              </a:rPr>
              <a:t>. </a:t>
            </a:r>
            <a:r>
              <a:rPr lang="de-DE" dirty="0" err="1">
                <a:solidFill>
                  <a:srgbClr val="000000"/>
                </a:solidFill>
                <a:latin typeface="Arial"/>
              </a:rPr>
              <a:t>Ut</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elitatur</a:t>
            </a:r>
            <a:r>
              <a:rPr lang="de-DE" dirty="0">
                <a:solidFill>
                  <a:srgbClr val="000000"/>
                </a:solidFill>
                <a:latin typeface="Arial"/>
              </a:rPr>
              <a:t>, ex </a:t>
            </a:r>
            <a:r>
              <a:rPr lang="de-DE" dirty="0" err="1">
                <a:solidFill>
                  <a:srgbClr val="000000"/>
                </a:solidFill>
                <a:latin typeface="Arial"/>
              </a:rPr>
              <a:t>experep</a:t>
            </a:r>
            <a:r>
              <a:rPr lang="de-DE" dirty="0">
                <a:solidFill>
                  <a:srgbClr val="000000"/>
                </a:solidFill>
                <a:latin typeface="Arial"/>
              </a:rPr>
              <a:t> </a:t>
            </a:r>
            <a:r>
              <a:rPr lang="de-DE" dirty="0" err="1">
                <a:solidFill>
                  <a:srgbClr val="000000"/>
                </a:solidFill>
                <a:latin typeface="Arial"/>
              </a:rPr>
              <a:t>elibus</a:t>
            </a:r>
            <a:r>
              <a:rPr lang="de-DE" dirty="0">
                <a:solidFill>
                  <a:srgbClr val="000000"/>
                </a:solidFill>
                <a:latin typeface="Arial"/>
              </a:rPr>
              <a:t>, </a:t>
            </a:r>
            <a:r>
              <a:rPr lang="de-DE" dirty="0" err="1">
                <a:solidFill>
                  <a:srgbClr val="000000"/>
                </a:solidFill>
                <a:latin typeface="Arial"/>
              </a:rPr>
              <a:t>officius</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inciam</a:t>
            </a:r>
            <a:r>
              <a:rPr lang="de-DE" dirty="0">
                <a:solidFill>
                  <a:srgbClr val="000000"/>
                </a:solidFill>
                <a:latin typeface="Arial"/>
              </a:rPr>
              <a:t> </a:t>
            </a:r>
            <a:r>
              <a:rPr lang="de-DE" dirty="0" err="1">
                <a:solidFill>
                  <a:srgbClr val="000000"/>
                </a:solidFill>
                <a:latin typeface="Arial"/>
              </a:rPr>
              <a:t>volupta</a:t>
            </a:r>
            <a:r>
              <a:rPr lang="de-DE" dirty="0">
                <a:solidFill>
                  <a:srgbClr val="000000"/>
                </a:solidFill>
                <a:latin typeface="Arial"/>
              </a:rPr>
              <a:t> </a:t>
            </a:r>
            <a:r>
              <a:rPr lang="de-DE" dirty="0" err="1">
                <a:solidFill>
                  <a:srgbClr val="000000"/>
                </a:solidFill>
                <a:latin typeface="Arial"/>
              </a:rPr>
              <a:t>tureictest</a:t>
            </a:r>
            <a:r>
              <a:rPr lang="de-DE" dirty="0">
                <a:solidFill>
                  <a:srgbClr val="000000"/>
                </a:solidFill>
                <a:latin typeface="Arial"/>
              </a:rPr>
              <a:t> </a:t>
            </a:r>
            <a:r>
              <a:rPr lang="de-DE" dirty="0" err="1">
                <a:solidFill>
                  <a:srgbClr val="000000"/>
                </a:solidFill>
                <a:latin typeface="Arial"/>
              </a:rPr>
              <a:t>vererenienda</a:t>
            </a:r>
            <a:r>
              <a:rPr lang="de-DE" dirty="0">
                <a:solidFill>
                  <a:srgbClr val="000000"/>
                </a:solidFill>
                <a:latin typeface="Arial"/>
              </a:rPr>
              <a:t> pro </a:t>
            </a:r>
            <a:r>
              <a:rPr lang="de-DE" dirty="0" err="1">
                <a:solidFill>
                  <a:srgbClr val="000000"/>
                </a:solidFill>
                <a:latin typeface="Arial"/>
              </a:rPr>
              <a:t>omnim</a:t>
            </a:r>
            <a:r>
              <a:rPr lang="de-DE" dirty="0">
                <a:solidFill>
                  <a:srgbClr val="000000"/>
                </a:solidFill>
                <a:latin typeface="Arial"/>
              </a:rPr>
              <a:t> </a:t>
            </a:r>
            <a:r>
              <a:rPr lang="de-DE" dirty="0" err="1">
                <a:solidFill>
                  <a:srgbClr val="000000"/>
                </a:solidFill>
                <a:latin typeface="Arial"/>
              </a:rPr>
              <a:t>quunt</a:t>
            </a:r>
            <a:r>
              <a:rPr lang="de-DE" dirty="0">
                <a:solidFill>
                  <a:srgbClr val="000000"/>
                </a:solidFill>
                <a:latin typeface="Arial"/>
              </a:rPr>
              <a:t> ex </a:t>
            </a:r>
            <a:r>
              <a:rPr lang="de-DE" dirty="0" err="1">
                <a:solidFill>
                  <a:srgbClr val="000000"/>
                </a:solidFill>
                <a:latin typeface="Arial"/>
              </a:rPr>
              <a:t>exped</a:t>
            </a:r>
            <a:r>
              <a:rPr lang="de-DE" dirty="0">
                <a:solidFill>
                  <a:srgbClr val="000000"/>
                </a:solidFill>
                <a:latin typeface="Arial"/>
              </a:rPr>
              <a:t> </a:t>
            </a:r>
            <a:r>
              <a:rPr lang="de-DE" dirty="0" err="1">
                <a:solidFill>
                  <a:srgbClr val="000000"/>
                </a:solidFill>
                <a:latin typeface="Arial"/>
              </a:rPr>
              <a:t>qui</a:t>
            </a:r>
            <a:r>
              <a:rPr lang="de-DE" dirty="0">
                <a:solidFill>
                  <a:srgbClr val="000000"/>
                </a:solidFill>
                <a:latin typeface="Arial"/>
              </a:rPr>
              <a:t> </a:t>
            </a:r>
            <a:r>
              <a:rPr lang="de-DE" dirty="0" err="1">
                <a:solidFill>
                  <a:srgbClr val="000000"/>
                </a:solidFill>
                <a:latin typeface="Arial"/>
              </a:rPr>
              <a:t>doloresed</a:t>
            </a:r>
            <a:r>
              <a:rPr lang="de-DE" dirty="0">
                <a:solidFill>
                  <a:srgbClr val="000000"/>
                </a:solidFill>
                <a:latin typeface="Arial"/>
              </a:rPr>
              <a:t> </a:t>
            </a:r>
            <a:r>
              <a:rPr lang="de-DE" dirty="0" err="1">
                <a:solidFill>
                  <a:srgbClr val="000000"/>
                </a:solidFill>
                <a:latin typeface="Arial"/>
              </a:rPr>
              <a:t>quam</a:t>
            </a:r>
            <a:r>
              <a:rPr lang="de-DE" dirty="0">
                <a:solidFill>
                  <a:srgbClr val="000000"/>
                </a:solidFill>
                <a:latin typeface="Arial"/>
              </a:rPr>
              <a:t> </a:t>
            </a:r>
            <a:r>
              <a:rPr lang="de-DE" dirty="0" err="1">
                <a:solidFill>
                  <a:srgbClr val="000000"/>
                </a:solidFill>
                <a:latin typeface="Arial"/>
              </a:rPr>
              <a:t>fugiamus</a:t>
            </a:r>
            <a:r>
              <a:rPr lang="de-DE" dirty="0">
                <a:solidFill>
                  <a:srgbClr val="000000"/>
                </a:solidFill>
                <a:latin typeface="Arial"/>
              </a:rPr>
              <a:t> </a:t>
            </a:r>
            <a:r>
              <a:rPr lang="de-DE" dirty="0" err="1">
                <a:solidFill>
                  <a:srgbClr val="000000"/>
                </a:solidFill>
                <a:latin typeface="Arial"/>
              </a:rPr>
              <a:t>reperem</a:t>
            </a:r>
            <a:r>
              <a:rPr lang="de-DE" dirty="0">
                <a:solidFill>
                  <a:srgbClr val="000000"/>
                </a:solidFill>
                <a:latin typeface="Arial"/>
              </a:rPr>
              <a:t> </a:t>
            </a:r>
            <a:r>
              <a:rPr lang="de-DE" dirty="0" err="1">
                <a:solidFill>
                  <a:srgbClr val="000000"/>
                </a:solidFill>
                <a:latin typeface="Arial"/>
              </a:rPr>
              <a:t>eum</a:t>
            </a:r>
            <a:r>
              <a:rPr lang="de-DE" dirty="0">
                <a:solidFill>
                  <a:srgbClr val="000000"/>
                </a:solidFill>
                <a:latin typeface="Arial"/>
              </a:rPr>
              <a:t> </a:t>
            </a:r>
            <a:r>
              <a:rPr lang="de-DE" dirty="0" err="1">
                <a:solidFill>
                  <a:srgbClr val="000000"/>
                </a:solidFill>
                <a:latin typeface="Arial"/>
              </a:rPr>
              <a:t>vel</a:t>
            </a:r>
            <a:r>
              <a:rPr lang="de-DE" dirty="0">
                <a:solidFill>
                  <a:srgbClr val="000000"/>
                </a:solidFill>
                <a:latin typeface="Arial"/>
              </a:rPr>
              <a:t> </a:t>
            </a:r>
            <a:r>
              <a:rPr lang="de-DE" dirty="0" err="1">
                <a:solidFill>
                  <a:srgbClr val="000000"/>
                </a:solidFill>
                <a:latin typeface="Arial"/>
              </a:rPr>
              <a:t>ipsam</a:t>
            </a:r>
            <a:r>
              <a:rPr lang="de-DE" dirty="0">
                <a:solidFill>
                  <a:srgbClr val="000000"/>
                </a:solidFill>
                <a:latin typeface="Arial"/>
              </a:rPr>
              <a:t> </a:t>
            </a:r>
            <a:r>
              <a:rPr lang="de-DE" dirty="0" err="1">
                <a:solidFill>
                  <a:srgbClr val="000000"/>
                </a:solidFill>
                <a:latin typeface="Arial"/>
              </a:rPr>
              <a:t>audi</a:t>
            </a:r>
            <a:r>
              <a:rPr lang="de-DE" dirty="0">
                <a:solidFill>
                  <a:srgbClr val="000000"/>
                </a:solidFill>
                <a:latin typeface="Arial"/>
              </a:rPr>
              <a:t> </a:t>
            </a:r>
            <a:r>
              <a:rPr lang="de-DE" dirty="0" err="1">
                <a:solidFill>
                  <a:srgbClr val="000000"/>
                </a:solidFill>
                <a:latin typeface="Arial"/>
              </a:rPr>
              <a:t>apicili</a:t>
            </a:r>
            <a:r>
              <a:rPr lang="de-DE" dirty="0">
                <a:solidFill>
                  <a:srgbClr val="000000"/>
                </a:solidFill>
                <a:latin typeface="Arial"/>
              </a:rPr>
              <a:t> </a:t>
            </a:r>
            <a:r>
              <a:rPr lang="de-DE" dirty="0" err="1">
                <a:solidFill>
                  <a:srgbClr val="000000"/>
                </a:solidFill>
                <a:latin typeface="Arial"/>
              </a:rPr>
              <a:t>busam</a:t>
            </a:r>
            <a:r>
              <a:rPr lang="de-DE" dirty="0">
                <a:solidFill>
                  <a:srgbClr val="000000"/>
                </a:solidFill>
                <a:latin typeface="Arial"/>
              </a:rPr>
              <a:t>, </a:t>
            </a:r>
            <a:r>
              <a:rPr lang="de-DE" dirty="0" err="1">
                <a:solidFill>
                  <a:srgbClr val="000000"/>
                </a:solidFill>
                <a:latin typeface="Arial"/>
              </a:rPr>
              <a:t>eostionsedi</a:t>
            </a:r>
            <a:r>
              <a:rPr lang="de-DE" dirty="0">
                <a:solidFill>
                  <a:srgbClr val="000000"/>
                </a:solidFill>
                <a:latin typeface="Arial"/>
              </a:rPr>
              <a:t> </a:t>
            </a:r>
            <a:r>
              <a:rPr lang="de-DE" dirty="0" err="1">
                <a:solidFill>
                  <a:srgbClr val="000000"/>
                </a:solidFill>
                <a:latin typeface="Arial"/>
              </a:rPr>
              <a:t>doluptiur</a:t>
            </a:r>
            <a:r>
              <a:rPr lang="de-DE" dirty="0">
                <a:solidFill>
                  <a:srgbClr val="000000"/>
                </a:solidFill>
                <a:latin typeface="Arial"/>
              </a:rPr>
              <a:t> </a:t>
            </a:r>
            <a:r>
              <a:rPr lang="de-DE" dirty="0" err="1">
                <a:solidFill>
                  <a:srgbClr val="000000"/>
                </a:solidFill>
                <a:latin typeface="Arial"/>
              </a:rPr>
              <a:t>restestia</a:t>
            </a:r>
            <a:r>
              <a:rPr lang="de-DE" dirty="0">
                <a:solidFill>
                  <a:srgbClr val="000000"/>
                </a:solidFill>
                <a:latin typeface="Arial"/>
              </a:rPr>
              <a:t> </a:t>
            </a:r>
            <a:r>
              <a:rPr lang="de-DE" dirty="0" err="1">
                <a:solidFill>
                  <a:srgbClr val="000000"/>
                </a:solidFill>
                <a:latin typeface="Arial"/>
              </a:rPr>
              <a:t>volent</a:t>
            </a:r>
            <a:r>
              <a:rPr lang="de-DE" dirty="0">
                <a:solidFill>
                  <a:srgbClr val="000000"/>
                </a:solidFill>
                <a:latin typeface="Arial"/>
              </a:rPr>
              <a:t> </a:t>
            </a:r>
            <a:r>
              <a:rPr lang="de-DE" dirty="0" err="1">
                <a:solidFill>
                  <a:srgbClr val="000000"/>
                </a:solidFill>
                <a:latin typeface="Arial"/>
              </a:rPr>
              <a:t>pra</a:t>
            </a:r>
            <a:r>
              <a:rPr lang="de-DE" dirty="0">
                <a:solidFill>
                  <a:srgbClr val="000000"/>
                </a:solidFill>
                <a:latin typeface="Arial"/>
              </a:rPr>
              <a:t> </a:t>
            </a:r>
            <a:r>
              <a:rPr lang="de-DE" dirty="0" err="1">
                <a:solidFill>
                  <a:srgbClr val="000000"/>
                </a:solidFill>
                <a:latin typeface="Arial"/>
              </a:rPr>
              <a:t>denda</a:t>
            </a:r>
            <a:r>
              <a:rPr lang="de-DE" dirty="0">
                <a:solidFill>
                  <a:srgbClr val="000000"/>
                </a:solidFill>
                <a:latin typeface="Arial"/>
              </a:rPr>
              <a:t> </a:t>
            </a:r>
            <a:r>
              <a:rPr lang="de-DE" dirty="0" err="1">
                <a:solidFill>
                  <a:srgbClr val="000000"/>
                </a:solidFill>
                <a:latin typeface="Arial"/>
              </a:rPr>
              <a:t>iur</a:t>
            </a:r>
            <a:r>
              <a:rPr lang="de-DE" dirty="0">
                <a:solidFill>
                  <a:srgbClr val="000000"/>
                </a:solidFill>
                <a:latin typeface="Arial"/>
              </a:rPr>
              <a:t>? </a:t>
            </a:r>
            <a:r>
              <a:rPr lang="de-DE" dirty="0" err="1">
                <a:solidFill>
                  <a:srgbClr val="000000"/>
                </a:solidFill>
                <a:latin typeface="Arial"/>
              </a:rPr>
              <a:t>Quia</a:t>
            </a:r>
            <a:r>
              <a:rPr lang="de-DE" dirty="0">
                <a:solidFill>
                  <a:srgbClr val="000000"/>
                </a:solidFill>
                <a:latin typeface="Arial"/>
              </a:rPr>
              <a:t> </a:t>
            </a:r>
            <a:r>
              <a:rPr lang="de-DE" dirty="0" err="1">
                <a:solidFill>
                  <a:srgbClr val="000000"/>
                </a:solidFill>
                <a:latin typeface="Arial"/>
              </a:rPr>
              <a:t>verspel</a:t>
            </a:r>
            <a:r>
              <a:rPr lang="de-DE" dirty="0">
                <a:solidFill>
                  <a:srgbClr val="000000"/>
                </a:solidFill>
                <a:latin typeface="Arial"/>
              </a:rPr>
              <a:t> </a:t>
            </a:r>
            <a:r>
              <a:rPr lang="de-DE" dirty="0" err="1">
                <a:solidFill>
                  <a:srgbClr val="000000"/>
                </a:solidFill>
                <a:latin typeface="Arial"/>
              </a:rPr>
              <a:t>luptur</a:t>
            </a:r>
            <a:r>
              <a:rPr lang="de-DE" dirty="0">
                <a:solidFill>
                  <a:srgbClr val="000000"/>
                </a:solidFill>
                <a:latin typeface="Arial"/>
              </a:rPr>
              <a:t>, </a:t>
            </a:r>
            <a:r>
              <a:rPr lang="de-DE" dirty="0" err="1">
                <a:solidFill>
                  <a:srgbClr val="000000"/>
                </a:solidFill>
                <a:latin typeface="Arial"/>
              </a:rPr>
              <a:t>sit</a:t>
            </a:r>
            <a:r>
              <a:rPr lang="de-DE" dirty="0">
                <a:solidFill>
                  <a:srgbClr val="000000"/>
                </a:solidFill>
                <a:latin typeface="Arial"/>
              </a:rPr>
              <a:t>, </a:t>
            </a:r>
            <a:r>
              <a:rPr lang="de-DE" dirty="0" err="1">
                <a:solidFill>
                  <a:srgbClr val="000000"/>
                </a:solidFill>
                <a:latin typeface="Arial"/>
              </a:rPr>
              <a:t>utempor</a:t>
            </a:r>
            <a:r>
              <a:rPr lang="de-DE" dirty="0">
                <a:solidFill>
                  <a:srgbClr val="000000"/>
                </a:solidFill>
                <a:latin typeface="Arial"/>
              </a:rPr>
              <a:t> </a:t>
            </a:r>
            <a:r>
              <a:rPr lang="de-DE" dirty="0" err="1">
                <a:solidFill>
                  <a:srgbClr val="000000"/>
                </a:solidFill>
                <a:latin typeface="Arial"/>
              </a:rPr>
              <a:t>rovitat</a:t>
            </a:r>
            <a:r>
              <a:rPr lang="de-DE" dirty="0">
                <a:solidFill>
                  <a:srgbClr val="000000"/>
                </a:solidFill>
                <a:latin typeface="Arial"/>
              </a:rPr>
              <a:t> </a:t>
            </a:r>
            <a:r>
              <a:rPr lang="de-DE" dirty="0" err="1">
                <a:solidFill>
                  <a:srgbClr val="000000"/>
                </a:solidFill>
                <a:latin typeface="Arial"/>
              </a:rPr>
              <a:t>isquidi</a:t>
            </a:r>
            <a:r>
              <a:rPr lang="de-DE" dirty="0">
                <a:solidFill>
                  <a:srgbClr val="000000"/>
                </a:solidFill>
                <a:latin typeface="Arial"/>
              </a:rPr>
              <a:t> </a:t>
            </a:r>
            <a:r>
              <a:rPr lang="de-DE" dirty="0" err="1">
                <a:solidFill>
                  <a:srgbClr val="000000"/>
                </a:solidFill>
                <a:latin typeface="Arial"/>
              </a:rPr>
              <a:t>gendus</a:t>
            </a:r>
            <a:r>
              <a:rPr lang="de-DE" dirty="0">
                <a:solidFill>
                  <a:srgbClr val="000000"/>
                </a:solidFill>
                <a:latin typeface="Arial"/>
              </a:rPr>
              <a:t> </a:t>
            </a:r>
            <a:r>
              <a:rPr lang="de-DE" dirty="0" err="1">
                <a:solidFill>
                  <a:srgbClr val="000000"/>
                </a:solidFill>
                <a:latin typeface="Arial"/>
              </a:rPr>
              <a:t>voluptaecae</a:t>
            </a:r>
            <a:r>
              <a:rPr lang="de-DE" dirty="0">
                <a:solidFill>
                  <a:srgbClr val="000000"/>
                </a:solidFill>
                <a:latin typeface="Arial"/>
              </a:rPr>
              <a:t>. </a:t>
            </a:r>
            <a:r>
              <a:rPr lang="de-DE" dirty="0" err="1">
                <a:solidFill>
                  <a:srgbClr val="000000"/>
                </a:solidFill>
                <a:latin typeface="Arial"/>
              </a:rPr>
              <a:t>Itatem</a:t>
            </a:r>
            <a:r>
              <a:rPr lang="de-DE" dirty="0">
                <a:solidFill>
                  <a:srgbClr val="000000"/>
                </a:solidFill>
                <a:latin typeface="Arial"/>
              </a:rPr>
              <a:t> quo </a:t>
            </a:r>
            <a:r>
              <a:rPr lang="de-DE" dirty="0" err="1">
                <a:solidFill>
                  <a:srgbClr val="000000"/>
                </a:solidFill>
                <a:latin typeface="Arial"/>
              </a:rPr>
              <a:t>conectis</a:t>
            </a:r>
            <a:r>
              <a:rPr lang="de-DE" dirty="0">
                <a:solidFill>
                  <a:srgbClr val="000000"/>
                </a:solidFill>
                <a:latin typeface="Arial"/>
              </a:rPr>
              <a:t> </a:t>
            </a:r>
            <a:r>
              <a:rPr lang="de-DE" dirty="0" err="1">
                <a:solidFill>
                  <a:srgbClr val="000000"/>
                </a:solidFill>
                <a:latin typeface="Arial"/>
              </a:rPr>
              <a:t>molore</a:t>
            </a:r>
            <a:r>
              <a:rPr lang="de-DE" dirty="0">
                <a:solidFill>
                  <a:srgbClr val="000000"/>
                </a:solidFill>
                <a:latin typeface="Arial"/>
              </a:rPr>
              <a:t> </a:t>
            </a:r>
            <a:r>
              <a:rPr lang="de-DE" dirty="0" err="1">
                <a:solidFill>
                  <a:srgbClr val="000000"/>
                </a:solidFill>
                <a:latin typeface="Arial"/>
              </a:rPr>
              <a:t>cuptatur</a:t>
            </a:r>
            <a:r>
              <a:rPr lang="de-DE" dirty="0">
                <a:solidFill>
                  <a:srgbClr val="000000"/>
                </a:solidFill>
                <a:latin typeface="Arial"/>
              </a:rPr>
              <a:t> </a:t>
            </a:r>
            <a:r>
              <a:rPr lang="de-DE" dirty="0" err="1">
                <a:solidFill>
                  <a:srgbClr val="000000"/>
                </a:solidFill>
                <a:latin typeface="Arial"/>
              </a:rPr>
              <a:t>magnat</a:t>
            </a:r>
            <a:r>
              <a:rPr lang="de-DE" dirty="0">
                <a:solidFill>
                  <a:srgbClr val="000000"/>
                </a:solidFill>
                <a:latin typeface="Arial"/>
              </a:rPr>
              <a:t>.</a:t>
            </a:r>
          </a:p>
          <a:p>
            <a:r>
              <a:rPr lang="de-DE" dirty="0" err="1">
                <a:solidFill>
                  <a:srgbClr val="000000"/>
                </a:solidFill>
                <a:latin typeface="Arial"/>
              </a:rPr>
              <a:t>Xerro</a:t>
            </a:r>
            <a:r>
              <a:rPr lang="de-DE" dirty="0">
                <a:solidFill>
                  <a:srgbClr val="000000"/>
                </a:solidFill>
                <a:latin typeface="Arial"/>
              </a:rPr>
              <a:t> et </a:t>
            </a:r>
            <a:r>
              <a:rPr lang="de-DE" dirty="0" err="1">
                <a:solidFill>
                  <a:srgbClr val="000000"/>
                </a:solidFill>
                <a:latin typeface="Arial"/>
              </a:rPr>
              <a:t>elesciam</a:t>
            </a:r>
            <a:r>
              <a:rPr lang="de-DE" dirty="0">
                <a:solidFill>
                  <a:srgbClr val="000000"/>
                </a:solidFill>
                <a:latin typeface="Arial"/>
              </a:rPr>
              <a:t>, </a:t>
            </a:r>
            <a:r>
              <a:rPr lang="de-DE" dirty="0" err="1">
                <a:solidFill>
                  <a:srgbClr val="000000"/>
                </a:solidFill>
                <a:latin typeface="Arial"/>
              </a:rPr>
              <a:t>etur</a:t>
            </a:r>
            <a:r>
              <a:rPr lang="de-DE" dirty="0">
                <a:solidFill>
                  <a:srgbClr val="000000"/>
                </a:solidFill>
                <a:latin typeface="Arial"/>
              </a:rPr>
              <a:t> am </a:t>
            </a:r>
            <a:r>
              <a:rPr lang="de-DE" dirty="0" err="1">
                <a:solidFill>
                  <a:srgbClr val="000000"/>
                </a:solidFill>
                <a:latin typeface="Arial"/>
              </a:rPr>
              <a:t>videlessi</a:t>
            </a:r>
            <a:r>
              <a:rPr lang="de-DE" dirty="0">
                <a:solidFill>
                  <a:srgbClr val="000000"/>
                </a:solidFill>
                <a:latin typeface="Arial"/>
              </a:rPr>
              <a:t> </a:t>
            </a:r>
            <a:r>
              <a:rPr lang="de-DE" dirty="0" err="1">
                <a:solidFill>
                  <a:srgbClr val="000000"/>
                </a:solidFill>
                <a:latin typeface="Arial"/>
              </a:rPr>
              <a:t>accus</a:t>
            </a:r>
            <a:r>
              <a:rPr lang="de-DE" dirty="0">
                <a:solidFill>
                  <a:srgbClr val="000000"/>
                </a:solidFill>
                <a:latin typeface="Arial"/>
              </a:rPr>
              <a:t> </a:t>
            </a:r>
            <a:r>
              <a:rPr lang="de-DE" dirty="0" err="1">
                <a:solidFill>
                  <a:srgbClr val="000000"/>
                </a:solidFill>
                <a:latin typeface="Arial"/>
              </a:rPr>
              <a:t>ut</a:t>
            </a:r>
            <a:r>
              <a:rPr lang="de-DE" dirty="0">
                <a:solidFill>
                  <a:srgbClr val="000000"/>
                </a:solidFill>
                <a:latin typeface="Arial"/>
              </a:rPr>
              <a:t> </a:t>
            </a:r>
            <a:r>
              <a:rPr lang="de-DE" dirty="0" err="1">
                <a:solidFill>
                  <a:srgbClr val="000000"/>
                </a:solidFill>
                <a:latin typeface="Arial"/>
              </a:rPr>
              <a:t>omnient</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a:t>
            </a:r>
            <a:r>
              <a:rPr lang="de-DE" dirty="0" err="1">
                <a:solidFill>
                  <a:srgbClr val="000000"/>
                </a:solidFill>
                <a:latin typeface="Arial"/>
              </a:rPr>
              <a:t>con</a:t>
            </a:r>
            <a:r>
              <a:rPr lang="de-DE" dirty="0">
                <a:solidFill>
                  <a:srgbClr val="000000"/>
                </a:solidFill>
                <a:latin typeface="Arial"/>
              </a:rPr>
              <a:t> </a:t>
            </a:r>
            <a:r>
              <a:rPr lang="de-DE" dirty="0" err="1">
                <a:solidFill>
                  <a:srgbClr val="000000"/>
                </a:solidFill>
                <a:latin typeface="Arial"/>
              </a:rPr>
              <a:t>rem</a:t>
            </a:r>
            <a:r>
              <a:rPr lang="de-DE" dirty="0">
                <a:solidFill>
                  <a:srgbClr val="000000"/>
                </a:solidFill>
                <a:latin typeface="Arial"/>
              </a:rPr>
              <a:t> </a:t>
            </a:r>
            <a:r>
              <a:rPr lang="de-DE" dirty="0" err="1">
                <a:solidFill>
                  <a:srgbClr val="000000"/>
                </a:solidFill>
                <a:latin typeface="Arial"/>
              </a:rPr>
              <a:t>laccum</a:t>
            </a:r>
            <a:r>
              <a:rPr lang="de-DE" dirty="0">
                <a:solidFill>
                  <a:srgbClr val="000000"/>
                </a:solidFill>
                <a:latin typeface="Arial"/>
              </a:rPr>
              <a:t> </a:t>
            </a:r>
            <a:r>
              <a:rPr lang="de-DE" dirty="0" err="1">
                <a:solidFill>
                  <a:srgbClr val="000000"/>
                </a:solidFill>
                <a:latin typeface="Arial"/>
              </a:rPr>
              <a:t>ernation</a:t>
            </a:r>
            <a:r>
              <a:rPr lang="de-DE" dirty="0">
                <a:solidFill>
                  <a:srgbClr val="000000"/>
                </a:solidFill>
                <a:latin typeface="Arial"/>
              </a:rPr>
              <a:t> </a:t>
            </a:r>
            <a:r>
              <a:rPr lang="de-DE" dirty="0" err="1">
                <a:solidFill>
                  <a:srgbClr val="000000"/>
                </a:solidFill>
                <a:latin typeface="Arial"/>
              </a:rPr>
              <a:t>cus</a:t>
            </a:r>
            <a:r>
              <a:rPr lang="de-DE" dirty="0">
                <a:solidFill>
                  <a:srgbClr val="000000"/>
                </a:solidFill>
                <a:latin typeface="Arial"/>
              </a:rPr>
              <a:t> </a:t>
            </a:r>
            <a:r>
              <a:rPr lang="de-DE" dirty="0" err="1">
                <a:solidFill>
                  <a:srgbClr val="000000"/>
                </a:solidFill>
                <a:latin typeface="Arial"/>
              </a:rPr>
              <a:t>explictur</a:t>
            </a:r>
            <a:r>
              <a:rPr lang="de-DE" dirty="0">
                <a:solidFill>
                  <a:srgbClr val="000000"/>
                </a:solidFill>
                <a:latin typeface="Arial"/>
              </a:rPr>
              <a:t>? </a:t>
            </a:r>
            <a:r>
              <a:rPr lang="de-DE" dirty="0" err="1">
                <a:solidFill>
                  <a:srgbClr val="000000"/>
                </a:solidFill>
                <a:latin typeface="Arial"/>
              </a:rPr>
              <a:t>Abori</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molut</a:t>
            </a:r>
            <a:r>
              <a:rPr lang="de-DE" dirty="0">
                <a:solidFill>
                  <a:srgbClr val="000000"/>
                </a:solidFill>
                <a:latin typeface="Arial"/>
              </a:rPr>
              <a:t> </a:t>
            </a:r>
            <a:r>
              <a:rPr lang="de-DE" dirty="0" err="1">
                <a:solidFill>
                  <a:srgbClr val="000000"/>
                </a:solidFill>
                <a:latin typeface="Arial"/>
              </a:rPr>
              <a:t>etur</a:t>
            </a:r>
            <a:r>
              <a:rPr lang="de-DE" dirty="0">
                <a:solidFill>
                  <a:srgbClr val="000000"/>
                </a:solidFill>
                <a:latin typeface="Arial"/>
              </a:rPr>
              <a:t>, </a:t>
            </a:r>
            <a:r>
              <a:rPr lang="de-DE" dirty="0" err="1">
                <a:solidFill>
                  <a:srgbClr val="000000"/>
                </a:solidFill>
                <a:latin typeface="Arial"/>
              </a:rPr>
              <a:t>quiamus</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et </a:t>
            </a:r>
            <a:r>
              <a:rPr lang="de-DE" dirty="0" err="1">
                <a:solidFill>
                  <a:srgbClr val="000000"/>
                </a:solidFill>
                <a:latin typeface="Arial"/>
              </a:rPr>
              <a:t>et</a:t>
            </a:r>
            <a:r>
              <a:rPr lang="de-DE" dirty="0">
                <a:solidFill>
                  <a:srgbClr val="000000"/>
                </a:solidFill>
                <a:latin typeface="Arial"/>
              </a:rPr>
              <a:t> </a:t>
            </a:r>
            <a:r>
              <a:rPr lang="de-DE" dirty="0" err="1">
                <a:solidFill>
                  <a:srgbClr val="000000"/>
                </a:solidFill>
                <a:latin typeface="Arial"/>
              </a:rPr>
              <a:t>eaquis</a:t>
            </a:r>
            <a:r>
              <a:rPr lang="de-DE" dirty="0">
                <a:solidFill>
                  <a:srgbClr val="000000"/>
                </a:solidFill>
                <a:latin typeface="Arial"/>
              </a:rPr>
              <a:t> </a:t>
            </a:r>
            <a:r>
              <a:rPr lang="de-DE" dirty="0" err="1">
                <a:solidFill>
                  <a:srgbClr val="000000"/>
                </a:solidFill>
                <a:latin typeface="Arial"/>
              </a:rPr>
              <a:t>venis</a:t>
            </a:r>
            <a:r>
              <a:rPr lang="de-DE" dirty="0">
                <a:solidFill>
                  <a:srgbClr val="000000"/>
                </a:solidFill>
                <a:latin typeface="Arial"/>
              </a:rPr>
              <a:t> </a:t>
            </a:r>
            <a:r>
              <a:rPr lang="de-DE" dirty="0" err="1">
                <a:solidFill>
                  <a:srgbClr val="000000"/>
                </a:solidFill>
                <a:latin typeface="Arial"/>
              </a:rPr>
              <a:t>quibus</a:t>
            </a:r>
            <a:r>
              <a:rPr lang="de-DE" dirty="0">
                <a:solidFill>
                  <a:srgbClr val="000000"/>
                </a:solidFill>
                <a:latin typeface="Arial"/>
              </a:rPr>
              <a:t> in es et </a:t>
            </a:r>
            <a:r>
              <a:rPr lang="de-DE" dirty="0" err="1">
                <a:solidFill>
                  <a:srgbClr val="000000"/>
                </a:solidFill>
                <a:latin typeface="Arial"/>
              </a:rPr>
              <a:t>aligent</a:t>
            </a:r>
            <a:r>
              <a:rPr lang="de-DE" dirty="0">
                <a:solidFill>
                  <a:srgbClr val="000000"/>
                </a:solidFill>
                <a:latin typeface="Arial"/>
              </a:rPr>
              <a:t>.</a:t>
            </a:r>
          </a:p>
          <a:p>
            <a:r>
              <a:rPr lang="de-DE" dirty="0" err="1">
                <a:solidFill>
                  <a:srgbClr val="000000"/>
                </a:solidFill>
                <a:latin typeface="Arial"/>
              </a:rPr>
              <a:t>Niat</a:t>
            </a:r>
            <a:r>
              <a:rPr lang="de-DE" dirty="0">
                <a:solidFill>
                  <a:srgbClr val="000000"/>
                </a:solidFill>
                <a:latin typeface="Arial"/>
              </a:rPr>
              <a:t> </a:t>
            </a:r>
            <a:r>
              <a:rPr lang="de-DE" dirty="0" err="1">
                <a:solidFill>
                  <a:srgbClr val="000000"/>
                </a:solidFill>
                <a:latin typeface="Arial"/>
              </a:rPr>
              <a:t>harchillis</a:t>
            </a:r>
            <a:r>
              <a:rPr lang="de-DE" dirty="0">
                <a:solidFill>
                  <a:srgbClr val="000000"/>
                </a:solidFill>
                <a:latin typeface="Arial"/>
              </a:rPr>
              <a:t> </a:t>
            </a:r>
            <a:r>
              <a:rPr lang="de-DE" dirty="0" err="1">
                <a:solidFill>
                  <a:srgbClr val="000000"/>
                </a:solidFill>
                <a:latin typeface="Arial"/>
              </a:rPr>
              <a:t>cullate</a:t>
            </a:r>
            <a:r>
              <a:rPr lang="de-DE" dirty="0">
                <a:solidFill>
                  <a:srgbClr val="000000"/>
                </a:solidFill>
                <a:latin typeface="Arial"/>
              </a:rPr>
              <a:t> </a:t>
            </a:r>
            <a:r>
              <a:rPr lang="de-DE" dirty="0" err="1">
                <a:solidFill>
                  <a:srgbClr val="000000"/>
                </a:solidFill>
                <a:latin typeface="Arial"/>
              </a:rPr>
              <a:t>eum</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ut</a:t>
            </a:r>
            <a:r>
              <a:rPr lang="de-DE" dirty="0">
                <a:solidFill>
                  <a:srgbClr val="000000"/>
                </a:solidFill>
                <a:latin typeface="Arial"/>
              </a:rPr>
              <a:t> </a:t>
            </a:r>
            <a:r>
              <a:rPr lang="de-DE" dirty="0" err="1">
                <a:solidFill>
                  <a:srgbClr val="000000"/>
                </a:solidFill>
                <a:latin typeface="Arial"/>
              </a:rPr>
              <a:t>aboreperia</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doluptam</a:t>
            </a:r>
            <a:r>
              <a:rPr lang="de-DE" dirty="0">
                <a:solidFill>
                  <a:srgbClr val="000000"/>
                </a:solidFill>
                <a:latin typeface="Arial"/>
              </a:rPr>
              <a:t> </a:t>
            </a:r>
            <a:r>
              <a:rPr lang="de-DE" dirty="0" err="1">
                <a:solidFill>
                  <a:srgbClr val="000000"/>
                </a:solidFill>
                <a:latin typeface="Arial"/>
              </a:rPr>
              <a:t>faccabo</a:t>
            </a:r>
            <a:r>
              <a:rPr lang="de-DE" dirty="0">
                <a:solidFill>
                  <a:srgbClr val="000000"/>
                </a:solidFill>
                <a:latin typeface="Arial"/>
              </a:rPr>
              <a:t>. </a:t>
            </a:r>
            <a:r>
              <a:rPr lang="de-DE" dirty="0" err="1">
                <a:solidFill>
                  <a:srgbClr val="000000"/>
                </a:solidFill>
                <a:latin typeface="Arial"/>
              </a:rPr>
              <a:t>Otam</a:t>
            </a:r>
            <a:r>
              <a:rPr lang="de-DE" dirty="0">
                <a:solidFill>
                  <a:srgbClr val="000000"/>
                </a:solidFill>
                <a:latin typeface="Arial"/>
              </a:rPr>
              <a:t> </a:t>
            </a:r>
            <a:r>
              <a:rPr lang="de-DE" dirty="0" err="1">
                <a:solidFill>
                  <a:srgbClr val="000000"/>
                </a:solidFill>
                <a:latin typeface="Arial"/>
              </a:rPr>
              <a:t>iniminventur</a:t>
            </a:r>
            <a:r>
              <a:rPr lang="de-DE" dirty="0">
                <a:solidFill>
                  <a:srgbClr val="000000"/>
                </a:solidFill>
                <a:latin typeface="Arial"/>
              </a:rPr>
              <a:t> </a:t>
            </a:r>
            <a:r>
              <a:rPr lang="de-DE" dirty="0" err="1">
                <a:solidFill>
                  <a:srgbClr val="000000"/>
                </a:solidFill>
                <a:latin typeface="Arial"/>
              </a:rPr>
              <a:t>ra</a:t>
            </a:r>
            <a:r>
              <a:rPr lang="de-DE" dirty="0">
                <a:solidFill>
                  <a:srgbClr val="000000"/>
                </a:solidFill>
                <a:latin typeface="Arial"/>
              </a:rPr>
              <a:t> </a:t>
            </a:r>
            <a:r>
              <a:rPr lang="de-DE" dirty="0" err="1">
                <a:solidFill>
                  <a:srgbClr val="000000"/>
                </a:solidFill>
                <a:latin typeface="Arial"/>
              </a:rPr>
              <a:t>none</a:t>
            </a:r>
            <a:r>
              <a:rPr lang="de-DE" dirty="0">
                <a:solidFill>
                  <a:srgbClr val="000000"/>
                </a:solidFill>
                <a:latin typeface="Arial"/>
              </a:rPr>
              <a:t> </a:t>
            </a:r>
            <a:r>
              <a:rPr lang="de-DE" dirty="0" err="1">
                <a:solidFill>
                  <a:srgbClr val="000000"/>
                </a:solidFill>
                <a:latin typeface="Arial"/>
              </a:rPr>
              <a:t>net</a:t>
            </a:r>
            <a:r>
              <a:rPr lang="de-DE" dirty="0">
                <a:solidFill>
                  <a:srgbClr val="000000"/>
                </a:solidFill>
                <a:latin typeface="Arial"/>
              </a:rPr>
              <a:t> </a:t>
            </a:r>
            <a:r>
              <a:rPr lang="de-DE" dirty="0" err="1">
                <a:solidFill>
                  <a:srgbClr val="000000"/>
                </a:solidFill>
                <a:latin typeface="Arial"/>
              </a:rPr>
              <a:t>eum</a:t>
            </a:r>
            <a:r>
              <a:rPr lang="de-DE" dirty="0">
                <a:solidFill>
                  <a:srgbClr val="000000"/>
                </a:solidFill>
                <a:latin typeface="Arial"/>
              </a:rPr>
              <a:t> </a:t>
            </a:r>
            <a:r>
              <a:rPr lang="de-DE" dirty="0" err="1">
                <a:solidFill>
                  <a:srgbClr val="000000"/>
                </a:solidFill>
                <a:latin typeface="Arial"/>
              </a:rPr>
              <a:t>accum</a:t>
            </a:r>
            <a:r>
              <a:rPr lang="de-DE" dirty="0">
                <a:solidFill>
                  <a:srgbClr val="000000"/>
                </a:solidFill>
                <a:latin typeface="Arial"/>
              </a:rPr>
              <a:t>, </a:t>
            </a:r>
            <a:r>
              <a:rPr lang="de-DE" dirty="0" err="1">
                <a:solidFill>
                  <a:srgbClr val="000000"/>
                </a:solidFill>
                <a:latin typeface="Arial"/>
              </a:rPr>
              <a:t>nimet</a:t>
            </a:r>
            <a:r>
              <a:rPr lang="de-DE" dirty="0">
                <a:solidFill>
                  <a:srgbClr val="000000"/>
                </a:solidFill>
                <a:latin typeface="Arial"/>
              </a:rPr>
              <a:t> </a:t>
            </a:r>
            <a:r>
              <a:rPr lang="de-DE" dirty="0" err="1">
                <a:solidFill>
                  <a:srgbClr val="000000"/>
                </a:solidFill>
                <a:latin typeface="Arial"/>
              </a:rPr>
              <a:t>officimi</a:t>
            </a:r>
            <a:r>
              <a:rPr lang="de-DE" dirty="0">
                <a:solidFill>
                  <a:srgbClr val="000000"/>
                </a:solidFill>
                <a:latin typeface="Arial"/>
              </a:rPr>
              <a:t>, </a:t>
            </a:r>
            <a:r>
              <a:rPr lang="de-DE" dirty="0" err="1">
                <a:solidFill>
                  <a:srgbClr val="000000"/>
                </a:solidFill>
                <a:latin typeface="Arial"/>
              </a:rPr>
              <a:t>conseque</a:t>
            </a:r>
            <a:r>
              <a:rPr lang="de-DE" dirty="0">
                <a:solidFill>
                  <a:srgbClr val="000000"/>
                </a:solidFill>
                <a:latin typeface="Arial"/>
              </a:rPr>
              <a:t> </a:t>
            </a:r>
            <a:r>
              <a:rPr lang="de-DE" dirty="0" err="1">
                <a:solidFill>
                  <a:srgbClr val="000000"/>
                </a:solidFill>
                <a:latin typeface="Arial"/>
              </a:rPr>
              <a:t>dit</a:t>
            </a:r>
            <a:r>
              <a:rPr lang="de-DE" dirty="0">
                <a:solidFill>
                  <a:srgbClr val="000000"/>
                </a:solidFill>
                <a:latin typeface="Arial"/>
              </a:rPr>
              <a:t> </a:t>
            </a:r>
            <a:r>
              <a:rPr lang="de-DE" dirty="0" err="1">
                <a:solidFill>
                  <a:srgbClr val="000000"/>
                </a:solidFill>
                <a:latin typeface="Arial"/>
              </a:rPr>
              <a:t>eum</a:t>
            </a:r>
            <a:r>
              <a:rPr lang="de-DE" dirty="0">
                <a:solidFill>
                  <a:srgbClr val="000000"/>
                </a:solidFill>
                <a:latin typeface="Arial"/>
              </a:rPr>
              <a:t> </a:t>
            </a:r>
            <a:r>
              <a:rPr lang="de-DE" dirty="0" err="1">
                <a:solidFill>
                  <a:srgbClr val="000000"/>
                </a:solidFill>
                <a:latin typeface="Arial"/>
              </a:rPr>
              <a:t>fuga</a:t>
            </a:r>
            <a:r>
              <a:rPr lang="de-DE" dirty="0">
                <a:solidFill>
                  <a:srgbClr val="000000"/>
                </a:solidFill>
                <a:latin typeface="Arial"/>
              </a:rPr>
              <a:t>. Nam, </a:t>
            </a:r>
            <a:r>
              <a:rPr lang="de-DE" dirty="0" err="1">
                <a:solidFill>
                  <a:srgbClr val="000000"/>
                </a:solidFill>
                <a:latin typeface="Arial"/>
              </a:rPr>
              <a:t>quibus</a:t>
            </a:r>
            <a:r>
              <a:rPr lang="de-DE" dirty="0">
                <a:solidFill>
                  <a:srgbClr val="000000"/>
                </a:solidFill>
                <a:latin typeface="Arial"/>
              </a:rPr>
              <a:t> </a:t>
            </a:r>
            <a:r>
              <a:rPr lang="de-DE" dirty="0" err="1">
                <a:solidFill>
                  <a:srgbClr val="000000"/>
                </a:solidFill>
                <a:latin typeface="Arial"/>
              </a:rPr>
              <a:t>moloraectius</a:t>
            </a:r>
            <a:r>
              <a:rPr lang="de-DE" dirty="0">
                <a:solidFill>
                  <a:srgbClr val="000000"/>
                </a:solidFill>
                <a:latin typeface="Arial"/>
              </a:rPr>
              <a:t> </a:t>
            </a:r>
            <a:r>
              <a:rPr lang="de-DE" dirty="0" err="1">
                <a:solidFill>
                  <a:srgbClr val="000000"/>
                </a:solidFill>
                <a:latin typeface="Arial"/>
              </a:rPr>
              <a:t>illabor</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laborrum</a:t>
            </a:r>
            <a:r>
              <a:rPr lang="de-DE" dirty="0">
                <a:solidFill>
                  <a:srgbClr val="000000"/>
                </a:solidFill>
                <a:latin typeface="Arial"/>
              </a:rPr>
              <a:t> </a:t>
            </a:r>
            <a:r>
              <a:rPr lang="de-DE" dirty="0" err="1">
                <a:solidFill>
                  <a:srgbClr val="000000"/>
                </a:solidFill>
                <a:latin typeface="Arial"/>
              </a:rPr>
              <a:t>inveliquia</a:t>
            </a:r>
            <a:r>
              <a:rPr lang="de-DE" dirty="0">
                <a:solidFill>
                  <a:srgbClr val="000000"/>
                </a:solidFill>
                <a:latin typeface="Arial"/>
              </a:rPr>
              <a:t> </a:t>
            </a:r>
            <a:r>
              <a:rPr lang="de-DE" dirty="0" err="1">
                <a:solidFill>
                  <a:srgbClr val="000000"/>
                </a:solidFill>
                <a:latin typeface="Arial"/>
              </a:rPr>
              <a:t>sequias</a:t>
            </a:r>
            <a:r>
              <a:rPr lang="de-DE" dirty="0">
                <a:solidFill>
                  <a:srgbClr val="000000"/>
                </a:solidFill>
                <a:latin typeface="Arial"/>
              </a:rPr>
              <a:t> </a:t>
            </a:r>
            <a:r>
              <a:rPr lang="de-DE" dirty="0" err="1">
                <a:solidFill>
                  <a:srgbClr val="000000"/>
                </a:solidFill>
                <a:latin typeface="Arial"/>
              </a:rPr>
              <a:t>qui</a:t>
            </a:r>
            <a:r>
              <a:rPr lang="de-DE" dirty="0">
                <a:solidFill>
                  <a:srgbClr val="000000"/>
                </a:solidFill>
                <a:latin typeface="Arial"/>
              </a:rPr>
              <a:t> </a:t>
            </a:r>
            <a:r>
              <a:rPr lang="de-DE" dirty="0" err="1">
                <a:solidFill>
                  <a:srgbClr val="000000"/>
                </a:solidFill>
                <a:latin typeface="Arial"/>
              </a:rPr>
              <a:t>dolupta</a:t>
            </a:r>
            <a:r>
              <a:rPr lang="de-DE" dirty="0">
                <a:solidFill>
                  <a:srgbClr val="000000"/>
                </a:solidFill>
                <a:latin typeface="Arial"/>
              </a:rPr>
              <a:t> </a:t>
            </a:r>
            <a:r>
              <a:rPr lang="de-DE" dirty="0" err="1">
                <a:solidFill>
                  <a:srgbClr val="000000"/>
                </a:solidFill>
                <a:latin typeface="Arial"/>
              </a:rPr>
              <a:t>spedis</a:t>
            </a:r>
            <a:r>
              <a:rPr lang="de-DE" dirty="0">
                <a:solidFill>
                  <a:srgbClr val="000000"/>
                </a:solidFill>
                <a:latin typeface="Arial"/>
              </a:rPr>
              <a:t> </a:t>
            </a:r>
            <a:r>
              <a:rPr lang="de-DE" dirty="0" err="1">
                <a:solidFill>
                  <a:srgbClr val="000000"/>
                </a:solidFill>
                <a:latin typeface="Arial"/>
              </a:rPr>
              <a:t>moluptias</a:t>
            </a:r>
            <a:r>
              <a:rPr lang="de-DE" dirty="0">
                <a:solidFill>
                  <a:srgbClr val="000000"/>
                </a:solidFill>
                <a:latin typeface="Arial"/>
              </a:rPr>
              <a:t> </a:t>
            </a:r>
            <a:r>
              <a:rPr lang="de-DE" dirty="0" err="1">
                <a:solidFill>
                  <a:srgbClr val="000000"/>
                </a:solidFill>
                <a:latin typeface="Arial"/>
              </a:rPr>
              <a:t>adia</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ped</a:t>
            </a:r>
            <a:r>
              <a:rPr lang="de-DE" dirty="0">
                <a:solidFill>
                  <a:srgbClr val="000000"/>
                </a:solidFill>
                <a:latin typeface="Arial"/>
              </a:rPr>
              <a:t> </a:t>
            </a:r>
            <a:r>
              <a:rPr lang="de-DE" dirty="0" err="1">
                <a:solidFill>
                  <a:srgbClr val="000000"/>
                </a:solidFill>
                <a:latin typeface="Arial"/>
              </a:rPr>
              <a:t>quis</a:t>
            </a:r>
            <a:r>
              <a:rPr lang="de-DE" dirty="0">
                <a:solidFill>
                  <a:srgbClr val="000000"/>
                </a:solidFill>
                <a:latin typeface="Arial"/>
              </a:rPr>
              <a:t> </a:t>
            </a:r>
            <a:r>
              <a:rPr lang="de-DE" dirty="0" err="1">
                <a:solidFill>
                  <a:srgbClr val="000000"/>
                </a:solidFill>
                <a:latin typeface="Arial"/>
              </a:rPr>
              <a:t>acest</a:t>
            </a:r>
            <a:r>
              <a:rPr lang="de-DE" dirty="0">
                <a:solidFill>
                  <a:srgbClr val="000000"/>
                </a:solidFill>
                <a:latin typeface="Arial"/>
              </a:rPr>
              <a:t> </a:t>
            </a:r>
            <a:r>
              <a:rPr lang="de-DE" dirty="0" err="1">
                <a:solidFill>
                  <a:srgbClr val="000000"/>
                </a:solidFill>
                <a:latin typeface="Arial"/>
              </a:rPr>
              <a:t>audae</a:t>
            </a:r>
            <a:r>
              <a:rPr lang="de-DE" dirty="0">
                <a:solidFill>
                  <a:srgbClr val="000000"/>
                </a:solidFill>
                <a:latin typeface="Arial"/>
              </a:rPr>
              <a:t> </a:t>
            </a:r>
            <a:r>
              <a:rPr lang="de-DE" dirty="0" err="1">
                <a:solidFill>
                  <a:srgbClr val="000000"/>
                </a:solidFill>
                <a:latin typeface="Arial"/>
              </a:rPr>
              <a:t>pernatum</a:t>
            </a:r>
            <a:r>
              <a:rPr lang="de-DE" dirty="0">
                <a:solidFill>
                  <a:srgbClr val="000000"/>
                </a:solidFill>
                <a:latin typeface="Arial"/>
              </a:rPr>
              <a:t> </a:t>
            </a:r>
            <a:r>
              <a:rPr lang="de-DE" dirty="0" err="1">
                <a:solidFill>
                  <a:srgbClr val="000000"/>
                </a:solidFill>
                <a:latin typeface="Arial"/>
              </a:rPr>
              <a:t>ius</a:t>
            </a:r>
            <a:r>
              <a:rPr lang="de-DE" dirty="0">
                <a:solidFill>
                  <a:srgbClr val="000000"/>
                </a:solidFill>
                <a:latin typeface="Arial"/>
              </a:rPr>
              <a:t> </a:t>
            </a:r>
            <a:r>
              <a:rPr lang="de-DE" dirty="0" err="1">
                <a:solidFill>
                  <a:srgbClr val="000000"/>
                </a:solidFill>
                <a:latin typeface="Arial"/>
              </a:rPr>
              <a:t>volut</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ad </a:t>
            </a:r>
            <a:r>
              <a:rPr lang="de-DE" dirty="0" err="1">
                <a:solidFill>
                  <a:srgbClr val="000000"/>
                </a:solidFill>
                <a:latin typeface="Arial"/>
              </a:rPr>
              <a:t>est</a:t>
            </a:r>
            <a:r>
              <a:rPr lang="de-DE" dirty="0">
                <a:solidFill>
                  <a:srgbClr val="000000"/>
                </a:solidFill>
                <a:latin typeface="Arial"/>
              </a:rPr>
              <a:t>, </a:t>
            </a:r>
            <a:r>
              <a:rPr lang="de-DE" dirty="0" err="1">
                <a:solidFill>
                  <a:srgbClr val="000000"/>
                </a:solidFill>
                <a:latin typeface="Arial"/>
              </a:rPr>
              <a:t>sit</a:t>
            </a:r>
            <a:r>
              <a:rPr lang="de-DE" dirty="0">
                <a:solidFill>
                  <a:srgbClr val="000000"/>
                </a:solidFill>
                <a:latin typeface="Arial"/>
              </a:rPr>
              <a:t> et </a:t>
            </a:r>
            <a:r>
              <a:rPr lang="de-DE" dirty="0" err="1">
                <a:solidFill>
                  <a:srgbClr val="000000"/>
                </a:solidFill>
                <a:latin typeface="Arial"/>
              </a:rPr>
              <a:t>volo</a:t>
            </a:r>
            <a:r>
              <a:rPr lang="de-DE" dirty="0">
                <a:solidFill>
                  <a:srgbClr val="000000"/>
                </a:solidFill>
                <a:latin typeface="Arial"/>
              </a:rPr>
              <a:t> </a:t>
            </a:r>
            <a:r>
              <a:rPr lang="de-DE" dirty="0" err="1">
                <a:solidFill>
                  <a:srgbClr val="000000"/>
                </a:solidFill>
                <a:latin typeface="Arial"/>
              </a:rPr>
              <a:t>verovid</a:t>
            </a:r>
            <a:r>
              <a:rPr lang="de-DE" dirty="0">
                <a:solidFill>
                  <a:srgbClr val="000000"/>
                </a:solidFill>
                <a:latin typeface="Arial"/>
              </a:rPr>
              <a:t> </a:t>
            </a:r>
            <a:r>
              <a:rPr lang="de-DE" dirty="0" err="1">
                <a:solidFill>
                  <a:srgbClr val="000000"/>
                </a:solidFill>
                <a:latin typeface="Arial"/>
              </a:rPr>
              <a:t>unturitatet</a:t>
            </a:r>
            <a:r>
              <a:rPr lang="de-DE" dirty="0">
                <a:solidFill>
                  <a:srgbClr val="000000"/>
                </a:solidFill>
                <a:latin typeface="Arial"/>
              </a:rPr>
              <a:t> </a:t>
            </a:r>
            <a:r>
              <a:rPr lang="de-DE" dirty="0" err="1">
                <a:solidFill>
                  <a:srgbClr val="000000"/>
                </a:solidFill>
                <a:latin typeface="Arial"/>
              </a:rPr>
              <a:t>adiorehendi</a:t>
            </a:r>
            <a:r>
              <a:rPr lang="de-DE" dirty="0">
                <a:solidFill>
                  <a:srgbClr val="000000"/>
                </a:solidFill>
                <a:latin typeface="Arial"/>
              </a:rPr>
              <a:t> </a:t>
            </a:r>
            <a:r>
              <a:rPr lang="de-DE" dirty="0" err="1">
                <a:solidFill>
                  <a:srgbClr val="000000"/>
                </a:solidFill>
                <a:latin typeface="Arial"/>
              </a:rPr>
              <a:t>blabor</a:t>
            </a:r>
            <a:r>
              <a:rPr lang="de-DE" dirty="0">
                <a:solidFill>
                  <a:srgbClr val="000000"/>
                </a:solidFill>
                <a:latin typeface="Arial"/>
              </a:rPr>
              <a:t> </a:t>
            </a:r>
            <a:r>
              <a:rPr lang="de-DE" dirty="0" err="1">
                <a:solidFill>
                  <a:srgbClr val="000000"/>
                </a:solidFill>
                <a:latin typeface="Arial"/>
              </a:rPr>
              <a:t>aciur</a:t>
            </a:r>
            <a:r>
              <a:rPr lang="de-DE" dirty="0">
                <a:solidFill>
                  <a:srgbClr val="000000"/>
                </a:solidFill>
                <a:latin typeface="Arial"/>
              </a:rPr>
              <a:t>? </a:t>
            </a:r>
            <a:r>
              <a:rPr lang="de-DE" dirty="0" err="1">
                <a:solidFill>
                  <a:srgbClr val="000000"/>
                </a:solidFill>
                <a:latin typeface="Arial"/>
              </a:rPr>
              <a:t>Quis</a:t>
            </a:r>
            <a:r>
              <a:rPr lang="de-DE" dirty="0">
                <a:solidFill>
                  <a:srgbClr val="000000"/>
                </a:solidFill>
                <a:latin typeface="Arial"/>
              </a:rPr>
              <a:t> </a:t>
            </a:r>
            <a:r>
              <a:rPr lang="de-DE" dirty="0" err="1">
                <a:solidFill>
                  <a:srgbClr val="000000"/>
                </a:solidFill>
                <a:latin typeface="Arial"/>
              </a:rPr>
              <a:t>resciuntem</a:t>
            </a:r>
            <a:r>
              <a:rPr lang="de-DE" dirty="0">
                <a:solidFill>
                  <a:srgbClr val="000000"/>
                </a:solidFill>
                <a:latin typeface="Arial"/>
              </a:rPr>
              <a:t> </a:t>
            </a:r>
            <a:r>
              <a:rPr lang="de-DE" dirty="0" err="1">
                <a:solidFill>
                  <a:srgbClr val="000000"/>
                </a:solidFill>
                <a:latin typeface="Arial"/>
              </a:rPr>
              <a:t>nus</a:t>
            </a:r>
            <a:r>
              <a:rPr lang="de-DE" dirty="0">
                <a:solidFill>
                  <a:srgbClr val="000000"/>
                </a:solidFill>
                <a:latin typeface="Arial"/>
              </a:rPr>
              <a:t> </a:t>
            </a:r>
            <a:r>
              <a:rPr lang="de-DE" dirty="0" err="1">
                <a:solidFill>
                  <a:srgbClr val="000000"/>
                </a:solidFill>
                <a:latin typeface="Arial"/>
              </a:rPr>
              <a:t>imendendae</a:t>
            </a:r>
            <a:r>
              <a:rPr lang="de-DE" dirty="0">
                <a:solidFill>
                  <a:srgbClr val="000000"/>
                </a:solidFill>
                <a:latin typeface="Arial"/>
              </a:rPr>
              <a:t> </a:t>
            </a:r>
            <a:r>
              <a:rPr lang="de-DE" dirty="0" err="1">
                <a:solidFill>
                  <a:srgbClr val="000000"/>
                </a:solidFill>
                <a:latin typeface="Arial"/>
              </a:rPr>
              <a:t>verum</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dem. Ro </a:t>
            </a:r>
            <a:r>
              <a:rPr lang="de-DE" dirty="0" err="1">
                <a:solidFill>
                  <a:srgbClr val="000000"/>
                </a:solidFill>
                <a:latin typeface="Arial"/>
              </a:rPr>
              <a:t>que</a:t>
            </a:r>
            <a:r>
              <a:rPr lang="de-DE" dirty="0">
                <a:solidFill>
                  <a:srgbClr val="000000"/>
                </a:solidFill>
                <a:latin typeface="Arial"/>
              </a:rPr>
              <a:t> </a:t>
            </a:r>
            <a:r>
              <a:rPr lang="de-DE" dirty="0" err="1">
                <a:solidFill>
                  <a:srgbClr val="000000"/>
                </a:solidFill>
                <a:latin typeface="Arial"/>
              </a:rPr>
              <a:t>nonsequ</a:t>
            </a:r>
            <a:r>
              <a:rPr lang="de-DE" dirty="0">
                <a:solidFill>
                  <a:srgbClr val="000000"/>
                </a:solidFill>
                <a:latin typeface="Arial"/>
              </a:rPr>
              <a:t> </a:t>
            </a:r>
            <a:r>
              <a:rPr lang="de-DE" dirty="0" err="1">
                <a:solidFill>
                  <a:srgbClr val="000000"/>
                </a:solidFill>
                <a:latin typeface="Arial"/>
              </a:rPr>
              <a:t>atiorro</a:t>
            </a:r>
            <a:r>
              <a:rPr lang="de-DE" dirty="0">
                <a:solidFill>
                  <a:srgbClr val="000000"/>
                </a:solidFill>
                <a:latin typeface="Arial"/>
              </a:rPr>
              <a:t> </a:t>
            </a:r>
            <a:r>
              <a:rPr lang="de-DE" dirty="0" err="1">
                <a:solidFill>
                  <a:srgbClr val="000000"/>
                </a:solidFill>
                <a:latin typeface="Arial"/>
              </a:rPr>
              <a:t>el</a:t>
            </a:r>
            <a:r>
              <a:rPr lang="de-DE" dirty="0">
                <a:solidFill>
                  <a:srgbClr val="000000"/>
                </a:solidFill>
                <a:latin typeface="Arial"/>
              </a:rPr>
              <a:t> in </a:t>
            </a:r>
            <a:r>
              <a:rPr lang="de-DE" dirty="0" err="1">
                <a:solidFill>
                  <a:srgbClr val="000000"/>
                </a:solidFill>
                <a:latin typeface="Arial"/>
              </a:rPr>
              <a:t>nihiliquis</a:t>
            </a:r>
            <a:r>
              <a:rPr lang="de-DE" dirty="0">
                <a:solidFill>
                  <a:srgbClr val="000000"/>
                </a:solidFill>
                <a:latin typeface="Arial"/>
              </a:rPr>
              <a:t> </a:t>
            </a:r>
            <a:r>
              <a:rPr lang="de-DE" dirty="0" err="1">
                <a:solidFill>
                  <a:srgbClr val="000000"/>
                </a:solidFill>
                <a:latin typeface="Arial"/>
              </a:rPr>
              <a:t>volorporro</a:t>
            </a:r>
            <a:r>
              <a:rPr lang="de-DE" dirty="0">
                <a:solidFill>
                  <a:srgbClr val="000000"/>
                </a:solidFill>
                <a:latin typeface="Arial"/>
              </a:rPr>
              <a:t> </a:t>
            </a:r>
            <a:r>
              <a:rPr lang="de-DE" dirty="0" err="1">
                <a:solidFill>
                  <a:srgbClr val="000000"/>
                </a:solidFill>
                <a:latin typeface="Arial"/>
              </a:rPr>
              <a:t>is</a:t>
            </a:r>
            <a:r>
              <a:rPr lang="de-DE" dirty="0">
                <a:solidFill>
                  <a:srgbClr val="000000"/>
                </a:solidFill>
                <a:latin typeface="Arial"/>
              </a:rPr>
              <a:t> </a:t>
            </a:r>
            <a:r>
              <a:rPr lang="de-DE" dirty="0" err="1">
                <a:solidFill>
                  <a:srgbClr val="000000"/>
                </a:solidFill>
                <a:latin typeface="Arial"/>
              </a:rPr>
              <a:t>istiusdaecto</a:t>
            </a:r>
            <a:r>
              <a:rPr lang="de-DE" dirty="0">
                <a:solidFill>
                  <a:srgbClr val="000000"/>
                </a:solidFill>
                <a:latin typeface="Arial"/>
              </a:rPr>
              <a:t> </a:t>
            </a:r>
            <a:r>
              <a:rPr lang="de-DE" dirty="0" err="1">
                <a:solidFill>
                  <a:srgbClr val="000000"/>
                </a:solidFill>
                <a:latin typeface="Arial"/>
              </a:rPr>
              <a:t>tem</a:t>
            </a:r>
            <a:r>
              <a:rPr lang="de-DE" dirty="0">
                <a:solidFill>
                  <a:srgbClr val="000000"/>
                </a:solidFill>
                <a:latin typeface="Arial"/>
              </a:rPr>
              <a:t> </a:t>
            </a:r>
            <a:r>
              <a:rPr lang="de-DE" dirty="0" err="1">
                <a:solidFill>
                  <a:srgbClr val="000000"/>
                </a:solidFill>
                <a:latin typeface="Arial"/>
              </a:rPr>
              <a:t>recae</a:t>
            </a:r>
            <a:r>
              <a:rPr lang="de-DE" dirty="0">
                <a:solidFill>
                  <a:srgbClr val="000000"/>
                </a:solidFill>
                <a:latin typeface="Arial"/>
              </a:rPr>
              <a:t> mi, si </a:t>
            </a:r>
            <a:r>
              <a:rPr lang="de-DE" dirty="0" err="1">
                <a:solidFill>
                  <a:srgbClr val="000000"/>
                </a:solidFill>
                <a:latin typeface="Arial"/>
              </a:rPr>
              <a:t>voluptat</a:t>
            </a:r>
            <a:r>
              <a:rPr lang="de-DE" dirty="0">
                <a:solidFill>
                  <a:srgbClr val="000000"/>
                </a:solidFill>
                <a:latin typeface="Arial"/>
              </a:rPr>
              <a:t>. </a:t>
            </a:r>
            <a:r>
              <a:rPr lang="de-DE" dirty="0" err="1">
                <a:solidFill>
                  <a:srgbClr val="000000"/>
                </a:solidFill>
                <a:latin typeface="Arial"/>
              </a:rPr>
              <a:t>Cae</a:t>
            </a:r>
            <a:r>
              <a:rPr lang="de-DE" dirty="0">
                <a:solidFill>
                  <a:srgbClr val="000000"/>
                </a:solidFill>
                <a:latin typeface="Arial"/>
              </a:rPr>
              <a:t> et </a:t>
            </a:r>
            <a:r>
              <a:rPr lang="de-DE" dirty="0" err="1">
                <a:solidFill>
                  <a:srgbClr val="000000"/>
                </a:solidFill>
                <a:latin typeface="Arial"/>
              </a:rPr>
              <a:t>autem</a:t>
            </a:r>
            <a:r>
              <a:rPr lang="de-DE" dirty="0">
                <a:solidFill>
                  <a:srgbClr val="000000"/>
                </a:solidFill>
                <a:latin typeface="Arial"/>
              </a:rPr>
              <a:t> at </a:t>
            </a:r>
            <a:r>
              <a:rPr lang="de-DE" dirty="0" err="1">
                <a:solidFill>
                  <a:srgbClr val="000000"/>
                </a:solidFill>
                <a:latin typeface="Arial"/>
              </a:rPr>
              <a:t>que</a:t>
            </a:r>
            <a:r>
              <a:rPr lang="de-DE" dirty="0">
                <a:solidFill>
                  <a:srgbClr val="000000"/>
                </a:solidFill>
                <a:latin typeface="Arial"/>
              </a:rPr>
              <a:t> </a:t>
            </a:r>
            <a:r>
              <a:rPr lang="de-DE" dirty="0" err="1">
                <a:solidFill>
                  <a:srgbClr val="000000"/>
                </a:solidFill>
                <a:latin typeface="Arial"/>
              </a:rPr>
              <a:t>reped</a:t>
            </a:r>
            <a:r>
              <a:rPr lang="de-DE" dirty="0">
                <a:solidFill>
                  <a:srgbClr val="000000"/>
                </a:solidFill>
                <a:latin typeface="Arial"/>
              </a:rPr>
              <a:t> </a:t>
            </a:r>
            <a:r>
              <a:rPr lang="de-DE" dirty="0" err="1">
                <a:solidFill>
                  <a:srgbClr val="000000"/>
                </a:solidFill>
                <a:latin typeface="Arial"/>
              </a:rPr>
              <a:t>quasinc</a:t>
            </a:r>
            <a:r>
              <a:rPr lang="de-DE" dirty="0">
                <a:solidFill>
                  <a:srgbClr val="000000"/>
                </a:solidFill>
                <a:latin typeface="Arial"/>
              </a:rPr>
              <a:t> </a:t>
            </a:r>
            <a:r>
              <a:rPr lang="de-DE" dirty="0" err="1">
                <a:solidFill>
                  <a:srgbClr val="000000"/>
                </a:solidFill>
                <a:latin typeface="Arial"/>
              </a:rPr>
              <a:t>ipitio</a:t>
            </a:r>
            <a:r>
              <a:rPr lang="de-DE" dirty="0">
                <a:solidFill>
                  <a:srgbClr val="000000"/>
                </a:solidFill>
                <a:latin typeface="Arial"/>
              </a:rPr>
              <a:t>. </a:t>
            </a:r>
            <a:r>
              <a:rPr lang="de-DE" dirty="0" err="1">
                <a:solidFill>
                  <a:srgbClr val="000000"/>
                </a:solidFill>
                <a:latin typeface="Arial"/>
              </a:rPr>
              <a:t>Ariscipsamus</a:t>
            </a:r>
            <a:r>
              <a:rPr lang="de-DE" dirty="0">
                <a:solidFill>
                  <a:srgbClr val="000000"/>
                </a:solidFill>
                <a:latin typeface="Arial"/>
              </a:rPr>
              <a:t> </a:t>
            </a:r>
            <a:r>
              <a:rPr lang="de-DE" dirty="0" err="1">
                <a:solidFill>
                  <a:srgbClr val="000000"/>
                </a:solidFill>
                <a:latin typeface="Arial"/>
              </a:rPr>
              <a:t>volorec</a:t>
            </a:r>
            <a:r>
              <a:rPr lang="de-DE" dirty="0">
                <a:solidFill>
                  <a:srgbClr val="000000"/>
                </a:solidFill>
                <a:latin typeface="Arial"/>
              </a:rPr>
              <a:t> </a:t>
            </a:r>
            <a:r>
              <a:rPr lang="de-DE" dirty="0" err="1">
                <a:solidFill>
                  <a:srgbClr val="000000"/>
                </a:solidFill>
                <a:latin typeface="Arial"/>
              </a:rPr>
              <a:t>tionse</a:t>
            </a:r>
            <a:r>
              <a:rPr lang="de-DE" dirty="0">
                <a:solidFill>
                  <a:srgbClr val="000000"/>
                </a:solidFill>
                <a:latin typeface="Arial"/>
              </a:rPr>
              <a:t> </a:t>
            </a:r>
            <a:r>
              <a:rPr lang="de-DE" dirty="0" err="1">
                <a:solidFill>
                  <a:srgbClr val="000000"/>
                </a:solidFill>
                <a:latin typeface="Arial"/>
              </a:rPr>
              <a:t>perum</a:t>
            </a:r>
            <a:r>
              <a:rPr lang="de-DE" dirty="0">
                <a:solidFill>
                  <a:srgbClr val="000000"/>
                </a:solidFill>
                <a:latin typeface="Arial"/>
              </a:rPr>
              <a:t> </a:t>
            </a:r>
            <a:r>
              <a:rPr lang="de-DE" dirty="0" err="1">
                <a:solidFill>
                  <a:srgbClr val="000000"/>
                </a:solidFill>
                <a:latin typeface="Arial"/>
              </a:rPr>
              <a:t>volorunt</a:t>
            </a:r>
            <a:r>
              <a:rPr lang="de-DE" dirty="0">
                <a:solidFill>
                  <a:srgbClr val="000000"/>
                </a:solidFill>
                <a:latin typeface="Arial"/>
              </a:rPr>
              <a:t>.</a:t>
            </a:r>
          </a:p>
          <a:p>
            <a:r>
              <a:rPr lang="de-DE" dirty="0" err="1">
                <a:solidFill>
                  <a:srgbClr val="000000"/>
                </a:solidFill>
                <a:latin typeface="Arial"/>
              </a:rPr>
              <a:t>Equi</a:t>
            </a:r>
            <a:r>
              <a:rPr lang="de-DE" dirty="0">
                <a:solidFill>
                  <a:srgbClr val="000000"/>
                </a:solidFill>
                <a:latin typeface="Arial"/>
              </a:rPr>
              <a:t> </a:t>
            </a:r>
            <a:r>
              <a:rPr lang="de-DE" dirty="0" err="1">
                <a:solidFill>
                  <a:srgbClr val="000000"/>
                </a:solidFill>
                <a:latin typeface="Arial"/>
              </a:rPr>
              <a:t>repellab</a:t>
            </a:r>
            <a:r>
              <a:rPr lang="de-DE" dirty="0">
                <a:solidFill>
                  <a:srgbClr val="000000"/>
                </a:solidFill>
                <a:latin typeface="Arial"/>
              </a:rPr>
              <a:t> </a:t>
            </a:r>
            <a:r>
              <a:rPr lang="de-DE" dirty="0" err="1">
                <a:solidFill>
                  <a:srgbClr val="000000"/>
                </a:solidFill>
                <a:latin typeface="Arial"/>
              </a:rPr>
              <a:t>iumet</a:t>
            </a:r>
            <a:r>
              <a:rPr lang="de-DE" dirty="0">
                <a:solidFill>
                  <a:srgbClr val="000000"/>
                </a:solidFill>
                <a:latin typeface="Arial"/>
              </a:rPr>
              <a:t>, </a:t>
            </a:r>
            <a:r>
              <a:rPr lang="de-DE" dirty="0" err="1">
                <a:solidFill>
                  <a:srgbClr val="000000"/>
                </a:solidFill>
                <a:latin typeface="Arial"/>
              </a:rPr>
              <a:t>nusapit</a:t>
            </a:r>
            <a:r>
              <a:rPr lang="de-DE" dirty="0">
                <a:solidFill>
                  <a:srgbClr val="000000"/>
                </a:solidFill>
                <a:latin typeface="Arial"/>
              </a:rPr>
              <a:t> </a:t>
            </a:r>
            <a:r>
              <a:rPr lang="de-DE" dirty="0" err="1">
                <a:solidFill>
                  <a:srgbClr val="000000"/>
                </a:solidFill>
                <a:latin typeface="Arial"/>
              </a:rPr>
              <a:t>optatatus</a:t>
            </a:r>
            <a:r>
              <a:rPr lang="de-DE" dirty="0">
                <a:solidFill>
                  <a:srgbClr val="000000"/>
                </a:solidFill>
                <a:latin typeface="Arial"/>
              </a:rPr>
              <a:t> </a:t>
            </a:r>
            <a:r>
              <a:rPr lang="de-DE" dirty="0" err="1">
                <a:solidFill>
                  <a:srgbClr val="000000"/>
                </a:solidFill>
                <a:latin typeface="Arial"/>
              </a:rPr>
              <a:t>repudita</a:t>
            </a:r>
            <a:r>
              <a:rPr lang="de-DE" dirty="0">
                <a:solidFill>
                  <a:srgbClr val="000000"/>
                </a:solidFill>
                <a:latin typeface="Arial"/>
              </a:rPr>
              <a:t> </a:t>
            </a:r>
            <a:r>
              <a:rPr lang="de-DE" dirty="0" err="1">
                <a:solidFill>
                  <a:srgbClr val="000000"/>
                </a:solidFill>
                <a:latin typeface="Arial"/>
              </a:rPr>
              <a:t>nonet</a:t>
            </a:r>
            <a:r>
              <a:rPr lang="de-DE" dirty="0">
                <a:solidFill>
                  <a:srgbClr val="000000"/>
                </a:solidFill>
                <a:latin typeface="Arial"/>
              </a:rPr>
              <a:t> </a:t>
            </a:r>
            <a:r>
              <a:rPr lang="de-DE" dirty="0" err="1">
                <a:solidFill>
                  <a:srgbClr val="000000"/>
                </a:solidFill>
                <a:latin typeface="Arial"/>
              </a:rPr>
              <a:t>litius</a:t>
            </a:r>
            <a:r>
              <a:rPr lang="de-DE" dirty="0">
                <a:solidFill>
                  <a:srgbClr val="000000"/>
                </a:solidFill>
                <a:latin typeface="Arial"/>
              </a:rPr>
              <a:t> </a:t>
            </a:r>
            <a:r>
              <a:rPr lang="de-DE" dirty="0" err="1">
                <a:solidFill>
                  <a:srgbClr val="000000"/>
                </a:solidFill>
                <a:latin typeface="Arial"/>
              </a:rPr>
              <a:t>abor</a:t>
            </a:r>
            <a:r>
              <a:rPr lang="de-DE" dirty="0">
                <a:solidFill>
                  <a:srgbClr val="000000"/>
                </a:solidFill>
                <a:latin typeface="Arial"/>
              </a:rPr>
              <a:t> </a:t>
            </a:r>
            <a:r>
              <a:rPr lang="de-DE" dirty="0" err="1">
                <a:solidFill>
                  <a:srgbClr val="000000"/>
                </a:solidFill>
                <a:latin typeface="Arial"/>
              </a:rPr>
              <a:t>as</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quissimus</a:t>
            </a:r>
            <a:r>
              <a:rPr lang="de-DE" dirty="0">
                <a:solidFill>
                  <a:srgbClr val="000000"/>
                </a:solidFill>
                <a:latin typeface="Arial"/>
              </a:rPr>
              <a:t> </a:t>
            </a:r>
            <a:r>
              <a:rPr lang="de-DE" dirty="0" err="1">
                <a:solidFill>
                  <a:srgbClr val="000000"/>
                </a:solidFill>
                <a:latin typeface="Arial"/>
              </a:rPr>
              <a:t>eiume</a:t>
            </a:r>
            <a:r>
              <a:rPr lang="de-DE" dirty="0">
                <a:solidFill>
                  <a:srgbClr val="000000"/>
                </a:solidFill>
                <a:latin typeface="Arial"/>
              </a:rPr>
              <a:t> </a:t>
            </a:r>
            <a:r>
              <a:rPr lang="de-DE" dirty="0" err="1">
                <a:solidFill>
                  <a:srgbClr val="000000"/>
                </a:solidFill>
                <a:latin typeface="Arial"/>
              </a:rPr>
              <a:t>vernam</a:t>
            </a:r>
            <a:r>
              <a:rPr lang="de-DE" dirty="0">
                <a:solidFill>
                  <a:srgbClr val="000000"/>
                </a:solidFill>
                <a:latin typeface="Arial"/>
              </a:rPr>
              <a:t> </a:t>
            </a:r>
            <a:r>
              <a:rPr lang="de-DE" dirty="0" err="1">
                <a:solidFill>
                  <a:srgbClr val="000000"/>
                </a:solidFill>
                <a:latin typeface="Arial"/>
              </a:rPr>
              <a:t>sincturion</a:t>
            </a:r>
            <a:r>
              <a:rPr lang="de-DE" dirty="0">
                <a:solidFill>
                  <a:srgbClr val="000000"/>
                </a:solidFill>
                <a:latin typeface="Arial"/>
              </a:rPr>
              <a:t> </a:t>
            </a:r>
            <a:r>
              <a:rPr lang="de-DE" dirty="0" err="1">
                <a:solidFill>
                  <a:srgbClr val="000000"/>
                </a:solidFill>
                <a:latin typeface="Arial"/>
              </a:rPr>
              <a:t>nese</a:t>
            </a:r>
            <a:r>
              <a:rPr lang="de-DE" dirty="0">
                <a:solidFill>
                  <a:srgbClr val="000000"/>
                </a:solidFill>
                <a:latin typeface="Arial"/>
              </a:rPr>
              <a:t> </a:t>
            </a:r>
            <a:r>
              <a:rPr lang="de-DE" dirty="0" err="1">
                <a:solidFill>
                  <a:srgbClr val="000000"/>
                </a:solidFill>
                <a:latin typeface="Arial"/>
              </a:rPr>
              <a:t>poreptis</a:t>
            </a:r>
            <a:r>
              <a:rPr lang="de-DE" dirty="0">
                <a:solidFill>
                  <a:srgbClr val="000000"/>
                </a:solidFill>
                <a:latin typeface="Arial"/>
              </a:rPr>
              <a:t> </a:t>
            </a:r>
            <a:r>
              <a:rPr lang="de-DE" dirty="0" err="1">
                <a:solidFill>
                  <a:srgbClr val="000000"/>
                </a:solidFill>
                <a:latin typeface="Arial"/>
              </a:rPr>
              <a:t>rehenditat</a:t>
            </a:r>
            <a:r>
              <a:rPr lang="de-DE" dirty="0">
                <a:solidFill>
                  <a:srgbClr val="000000"/>
                </a:solidFill>
                <a:latin typeface="Arial"/>
              </a:rPr>
              <a:t>.</a:t>
            </a:r>
          </a:p>
          <a:p>
            <a:r>
              <a:rPr lang="de-DE" dirty="0" err="1">
                <a:solidFill>
                  <a:srgbClr val="000000"/>
                </a:solidFill>
                <a:latin typeface="Arial"/>
              </a:rPr>
              <a:t>Consequo</a:t>
            </a:r>
            <a:r>
              <a:rPr lang="de-DE" dirty="0">
                <a:solidFill>
                  <a:srgbClr val="000000"/>
                </a:solidFill>
                <a:latin typeface="Arial"/>
              </a:rPr>
              <a:t> </a:t>
            </a:r>
            <a:r>
              <a:rPr lang="de-DE" dirty="0" err="1">
                <a:solidFill>
                  <a:srgbClr val="000000"/>
                </a:solidFill>
                <a:latin typeface="Arial"/>
              </a:rPr>
              <a:t>etur</a:t>
            </a:r>
            <a:r>
              <a:rPr lang="de-DE" dirty="0">
                <a:solidFill>
                  <a:srgbClr val="000000"/>
                </a:solidFill>
                <a:latin typeface="Arial"/>
              </a:rPr>
              <a:t>? </a:t>
            </a:r>
            <a:r>
              <a:rPr lang="de-DE" dirty="0" err="1">
                <a:solidFill>
                  <a:srgbClr val="000000"/>
                </a:solidFill>
                <a:latin typeface="Arial"/>
              </a:rPr>
              <a:t>Quiam</a:t>
            </a:r>
            <a:r>
              <a:rPr lang="de-DE" dirty="0">
                <a:solidFill>
                  <a:srgbClr val="000000"/>
                </a:solidFill>
                <a:latin typeface="Arial"/>
              </a:rPr>
              <a:t> et </a:t>
            </a:r>
            <a:r>
              <a:rPr lang="de-DE" dirty="0" err="1">
                <a:solidFill>
                  <a:srgbClr val="000000"/>
                </a:solidFill>
                <a:latin typeface="Arial"/>
              </a:rPr>
              <a:t>erioratur</a:t>
            </a:r>
            <a:r>
              <a:rPr lang="de-DE" dirty="0">
                <a:solidFill>
                  <a:srgbClr val="000000"/>
                </a:solidFill>
                <a:latin typeface="Arial"/>
              </a:rPr>
              <a:t>?</a:t>
            </a:r>
          </a:p>
          <a:p>
            <a:r>
              <a:rPr lang="en-GB" b="1" dirty="0" err="1">
                <a:solidFill>
                  <a:srgbClr val="92D050"/>
                </a:solidFill>
              </a:rPr>
              <a:t>Dr.</a:t>
            </a:r>
            <a:r>
              <a:rPr lang="en-GB" b="1" dirty="0">
                <a:solidFill>
                  <a:srgbClr val="92D050"/>
                </a:solidFill>
              </a:rPr>
              <a:t> Marlene </a:t>
            </a:r>
            <a:r>
              <a:rPr lang="en-GB" b="1" dirty="0" err="1">
                <a:solidFill>
                  <a:srgbClr val="92D050"/>
                </a:solidFill>
              </a:rPr>
              <a:t>Backleh-Sohrt</a:t>
            </a:r>
            <a:r>
              <a:rPr lang="en-GB" b="1" dirty="0">
                <a:solidFill>
                  <a:srgbClr val="92D050"/>
                </a:solidFill>
              </a:rPr>
              <a:t> – </a:t>
            </a:r>
            <a:r>
              <a:rPr lang="en-GB" b="1" dirty="0" err="1">
                <a:solidFill>
                  <a:srgbClr val="92D050"/>
                </a:solidFill>
              </a:rPr>
              <a:t>Anreicherung</a:t>
            </a:r>
            <a:r>
              <a:rPr lang="en-GB" b="1" dirty="0">
                <a:solidFill>
                  <a:srgbClr val="92D050"/>
                </a:solidFill>
              </a:rPr>
              <a:t> von </a:t>
            </a:r>
            <a:r>
              <a:rPr lang="en-GB" b="1" dirty="0" err="1">
                <a:solidFill>
                  <a:srgbClr val="92D050"/>
                </a:solidFill>
              </a:rPr>
              <a:t>Flavokavinen</a:t>
            </a:r>
            <a:r>
              <a:rPr lang="en-GB" b="1" dirty="0">
                <a:solidFill>
                  <a:srgbClr val="92D050"/>
                </a:solidFill>
              </a:rPr>
              <a:t> </a:t>
            </a:r>
            <a:r>
              <a:rPr lang="en-GB" b="1" dirty="0" err="1">
                <a:solidFill>
                  <a:srgbClr val="92D050"/>
                </a:solidFill>
              </a:rPr>
              <a:t>aus</a:t>
            </a:r>
            <a:r>
              <a:rPr lang="en-GB" b="1" dirty="0">
                <a:solidFill>
                  <a:srgbClr val="92D050"/>
                </a:solidFill>
              </a:rPr>
              <a:t> Piper </a:t>
            </a:r>
            <a:r>
              <a:rPr lang="en-GB" b="1" dirty="0" err="1">
                <a:solidFill>
                  <a:srgbClr val="92D050"/>
                </a:solidFill>
              </a:rPr>
              <a:t>methysticum</a:t>
            </a:r>
            <a:r>
              <a:rPr lang="en-GB" b="1" dirty="0">
                <a:solidFill>
                  <a:srgbClr val="92D050"/>
                </a:solidFill>
              </a:rPr>
              <a:t> </a:t>
            </a:r>
            <a:r>
              <a:rPr lang="en-GB" b="1" dirty="0" err="1">
                <a:solidFill>
                  <a:srgbClr val="92D050"/>
                </a:solidFill>
              </a:rPr>
              <a:t>Forst</a:t>
            </a:r>
            <a:r>
              <a:rPr lang="en-GB" b="1" dirty="0">
                <a:solidFill>
                  <a:srgbClr val="92D050"/>
                </a:solidFill>
              </a:rPr>
              <a:t>, Kava Kava (</a:t>
            </a:r>
            <a:r>
              <a:rPr lang="en-GB" b="1" dirty="0" err="1">
                <a:solidFill>
                  <a:srgbClr val="92D050"/>
                </a:solidFill>
              </a:rPr>
              <a:t>Labor-maßstab</a:t>
            </a:r>
            <a:r>
              <a:rPr lang="en-GB" b="1" dirty="0">
                <a:solidFill>
                  <a:srgbClr val="92D050"/>
                </a:solidFill>
              </a:rPr>
              <a:t>)</a:t>
            </a:r>
            <a:endParaRPr lang="de-DE" b="1" dirty="0">
              <a:solidFill>
                <a:srgbClr val="92D050"/>
              </a:solidFill>
              <a:latin typeface="Arial"/>
            </a:endParaRPr>
          </a:p>
          <a:p>
            <a:r>
              <a:rPr lang="de-DE" dirty="0">
                <a:solidFill>
                  <a:srgbClr val="000000"/>
                </a:solidFill>
                <a:latin typeface="Arial"/>
              </a:rPr>
              <a:t>As </a:t>
            </a:r>
            <a:r>
              <a:rPr lang="de-DE" dirty="0" err="1">
                <a:solidFill>
                  <a:srgbClr val="000000"/>
                </a:solidFill>
                <a:latin typeface="Arial"/>
              </a:rPr>
              <a:t>ipsunt</a:t>
            </a:r>
            <a:r>
              <a:rPr lang="de-DE" dirty="0">
                <a:solidFill>
                  <a:srgbClr val="000000"/>
                </a:solidFill>
                <a:latin typeface="Arial"/>
              </a:rPr>
              <a:t> </a:t>
            </a:r>
            <a:r>
              <a:rPr lang="de-DE" dirty="0" err="1">
                <a:solidFill>
                  <a:srgbClr val="000000"/>
                </a:solidFill>
                <a:latin typeface="Arial"/>
              </a:rPr>
              <a:t>etus</a:t>
            </a:r>
            <a:r>
              <a:rPr lang="de-DE" dirty="0">
                <a:solidFill>
                  <a:srgbClr val="000000"/>
                </a:solidFill>
                <a:latin typeface="Arial"/>
              </a:rPr>
              <a:t> </a:t>
            </a:r>
            <a:r>
              <a:rPr lang="de-DE" dirty="0" err="1">
                <a:solidFill>
                  <a:srgbClr val="000000"/>
                </a:solidFill>
                <a:latin typeface="Arial"/>
              </a:rPr>
              <a:t>est</a:t>
            </a:r>
            <a:r>
              <a:rPr lang="de-DE" dirty="0">
                <a:solidFill>
                  <a:srgbClr val="000000"/>
                </a:solidFill>
                <a:latin typeface="Arial"/>
              </a:rPr>
              <a:t> </a:t>
            </a:r>
            <a:r>
              <a:rPr lang="de-DE" dirty="0" err="1">
                <a:solidFill>
                  <a:srgbClr val="000000"/>
                </a:solidFill>
                <a:latin typeface="Arial"/>
              </a:rPr>
              <a:t>exerum</a:t>
            </a:r>
            <a:r>
              <a:rPr lang="de-DE" dirty="0">
                <a:solidFill>
                  <a:srgbClr val="000000"/>
                </a:solidFill>
                <a:latin typeface="Arial"/>
              </a:rPr>
              <a:t> </a:t>
            </a:r>
            <a:r>
              <a:rPr lang="de-DE" dirty="0" err="1">
                <a:solidFill>
                  <a:srgbClr val="000000"/>
                </a:solidFill>
                <a:latin typeface="Arial"/>
              </a:rPr>
              <a:t>il</a:t>
            </a:r>
            <a:r>
              <a:rPr lang="de-DE" dirty="0">
                <a:solidFill>
                  <a:srgbClr val="000000"/>
                </a:solidFill>
                <a:latin typeface="Arial"/>
              </a:rPr>
              <a:t> </a:t>
            </a:r>
            <a:r>
              <a:rPr lang="de-DE" dirty="0" err="1">
                <a:solidFill>
                  <a:srgbClr val="000000"/>
                </a:solidFill>
                <a:latin typeface="Arial"/>
              </a:rPr>
              <a:t>ipsandio</a:t>
            </a:r>
            <a:r>
              <a:rPr lang="de-DE" dirty="0">
                <a:solidFill>
                  <a:srgbClr val="000000"/>
                </a:solidFill>
                <a:latin typeface="Arial"/>
              </a:rPr>
              <a:t> </a:t>
            </a:r>
            <a:r>
              <a:rPr lang="de-DE" dirty="0" err="1">
                <a:solidFill>
                  <a:srgbClr val="000000"/>
                </a:solidFill>
                <a:latin typeface="Arial"/>
              </a:rPr>
              <a:t>el</a:t>
            </a:r>
            <a:r>
              <a:rPr lang="de-DE" dirty="0">
                <a:solidFill>
                  <a:srgbClr val="000000"/>
                </a:solidFill>
                <a:latin typeface="Arial"/>
              </a:rPr>
              <a:t> et </a:t>
            </a:r>
            <a:r>
              <a:rPr lang="de-DE" dirty="0" err="1">
                <a:solidFill>
                  <a:srgbClr val="000000"/>
                </a:solidFill>
                <a:latin typeface="Arial"/>
              </a:rPr>
              <a:t>lam</a:t>
            </a:r>
            <a:r>
              <a:rPr lang="de-DE" dirty="0">
                <a:solidFill>
                  <a:srgbClr val="000000"/>
                </a:solidFill>
                <a:latin typeface="Arial"/>
              </a:rPr>
              <a:t>, </a:t>
            </a:r>
            <a:r>
              <a:rPr lang="de-DE" dirty="0" err="1">
                <a:solidFill>
                  <a:srgbClr val="000000"/>
                </a:solidFill>
                <a:latin typeface="Arial"/>
              </a:rPr>
              <a:t>sum</a:t>
            </a:r>
            <a:r>
              <a:rPr lang="de-DE" dirty="0">
                <a:solidFill>
                  <a:srgbClr val="000000"/>
                </a:solidFill>
                <a:latin typeface="Arial"/>
              </a:rPr>
              <a:t> </a:t>
            </a:r>
            <a:r>
              <a:rPr lang="de-DE" dirty="0" err="1">
                <a:solidFill>
                  <a:srgbClr val="000000"/>
                </a:solidFill>
                <a:latin typeface="Arial"/>
              </a:rPr>
              <a:t>nime</a:t>
            </a:r>
            <a:r>
              <a:rPr lang="de-DE" dirty="0">
                <a:solidFill>
                  <a:srgbClr val="000000"/>
                </a:solidFill>
                <a:latin typeface="Arial"/>
              </a:rPr>
              <a:t> </a:t>
            </a:r>
            <a:r>
              <a:rPr lang="de-DE" dirty="0" err="1">
                <a:solidFill>
                  <a:srgbClr val="000000"/>
                </a:solidFill>
                <a:latin typeface="Arial"/>
              </a:rPr>
              <a:t>pratet</a:t>
            </a:r>
            <a:r>
              <a:rPr lang="de-DE" dirty="0">
                <a:solidFill>
                  <a:srgbClr val="000000"/>
                </a:solidFill>
                <a:latin typeface="Arial"/>
              </a:rPr>
              <a:t> </a:t>
            </a:r>
            <a:r>
              <a:rPr lang="de-DE" dirty="0" err="1">
                <a:solidFill>
                  <a:srgbClr val="000000"/>
                </a:solidFill>
                <a:latin typeface="Arial"/>
              </a:rPr>
              <a:t>officitis</a:t>
            </a:r>
            <a:r>
              <a:rPr lang="de-DE" dirty="0">
                <a:solidFill>
                  <a:srgbClr val="000000"/>
                </a:solidFill>
                <a:latin typeface="Arial"/>
              </a:rPr>
              <a:t> </a:t>
            </a:r>
            <a:r>
              <a:rPr lang="de-DE" dirty="0" err="1">
                <a:solidFill>
                  <a:srgbClr val="000000"/>
                </a:solidFill>
                <a:latin typeface="Arial"/>
              </a:rPr>
              <a:t>doles</a:t>
            </a:r>
            <a:r>
              <a:rPr lang="de-DE" dirty="0">
                <a:solidFill>
                  <a:srgbClr val="000000"/>
                </a:solidFill>
                <a:latin typeface="Arial"/>
              </a:rPr>
              <a:t> </a:t>
            </a:r>
            <a:r>
              <a:rPr lang="de-DE" dirty="0" err="1">
                <a:solidFill>
                  <a:srgbClr val="000000"/>
                </a:solidFill>
                <a:latin typeface="Arial"/>
              </a:rPr>
              <a:t>essi</a:t>
            </a:r>
            <a:r>
              <a:rPr lang="de-DE" dirty="0">
                <a:solidFill>
                  <a:srgbClr val="000000"/>
                </a:solidFill>
                <a:latin typeface="Arial"/>
              </a:rPr>
              <a:t> </a:t>
            </a:r>
            <a:r>
              <a:rPr lang="de-DE" dirty="0" err="1">
                <a:solidFill>
                  <a:srgbClr val="000000"/>
                </a:solidFill>
                <a:latin typeface="Arial"/>
              </a:rPr>
              <a:t>quuntur</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eosaeped</a:t>
            </a:r>
            <a:r>
              <a:rPr lang="de-DE" dirty="0">
                <a:solidFill>
                  <a:srgbClr val="000000"/>
                </a:solidFill>
                <a:latin typeface="Arial"/>
              </a:rPr>
              <a:t> </a:t>
            </a:r>
            <a:r>
              <a:rPr lang="de-DE" dirty="0" err="1">
                <a:solidFill>
                  <a:srgbClr val="000000"/>
                </a:solidFill>
                <a:latin typeface="Arial"/>
              </a:rPr>
              <a:t>eri</a:t>
            </a:r>
            <a:r>
              <a:rPr lang="de-DE" dirty="0">
                <a:solidFill>
                  <a:srgbClr val="000000"/>
                </a:solidFill>
                <a:latin typeface="Arial"/>
              </a:rPr>
              <a:t> </a:t>
            </a:r>
            <a:r>
              <a:rPr lang="de-DE" dirty="0" err="1">
                <a:solidFill>
                  <a:srgbClr val="000000"/>
                </a:solidFill>
                <a:latin typeface="Arial"/>
              </a:rPr>
              <a:t>aperat</a:t>
            </a:r>
            <a:r>
              <a:rPr lang="de-DE" dirty="0">
                <a:solidFill>
                  <a:srgbClr val="000000"/>
                </a:solidFill>
                <a:latin typeface="Arial"/>
              </a:rPr>
              <a:t> </a:t>
            </a:r>
            <a:r>
              <a:rPr lang="de-DE" dirty="0" err="1">
                <a:solidFill>
                  <a:srgbClr val="000000"/>
                </a:solidFill>
                <a:latin typeface="Arial"/>
              </a:rPr>
              <a:t>este</a:t>
            </a:r>
            <a:r>
              <a:rPr lang="de-DE" dirty="0">
                <a:solidFill>
                  <a:srgbClr val="000000"/>
                </a:solidFill>
                <a:latin typeface="Arial"/>
              </a:rPr>
              <a:t> nos </a:t>
            </a:r>
            <a:r>
              <a:rPr lang="de-DE" dirty="0" err="1">
                <a:solidFill>
                  <a:srgbClr val="000000"/>
                </a:solidFill>
                <a:latin typeface="Arial"/>
              </a:rPr>
              <a:t>mosandi</a:t>
            </a:r>
            <a:r>
              <a:rPr lang="de-DE" dirty="0">
                <a:solidFill>
                  <a:srgbClr val="000000"/>
                </a:solidFill>
                <a:latin typeface="Arial"/>
              </a:rPr>
              <a:t> </a:t>
            </a:r>
            <a:r>
              <a:rPr lang="de-DE" dirty="0" err="1">
                <a:solidFill>
                  <a:srgbClr val="000000"/>
                </a:solidFill>
                <a:latin typeface="Arial"/>
              </a:rPr>
              <a:t>tenit</a:t>
            </a:r>
            <a:r>
              <a:rPr lang="de-DE" dirty="0">
                <a:solidFill>
                  <a:srgbClr val="000000"/>
                </a:solidFill>
                <a:latin typeface="Arial"/>
              </a:rPr>
              <a:t>, </a:t>
            </a:r>
            <a:r>
              <a:rPr lang="de-DE" dirty="0" err="1">
                <a:solidFill>
                  <a:srgbClr val="000000"/>
                </a:solidFill>
                <a:latin typeface="Arial"/>
              </a:rPr>
              <a:t>sandanis</a:t>
            </a:r>
            <a:r>
              <a:rPr lang="de-DE" dirty="0">
                <a:solidFill>
                  <a:srgbClr val="000000"/>
                </a:solidFill>
                <a:latin typeface="Arial"/>
              </a:rPr>
              <a:t> </a:t>
            </a:r>
            <a:r>
              <a:rPr lang="de-DE" dirty="0" err="1">
                <a:solidFill>
                  <a:srgbClr val="000000"/>
                </a:solidFill>
                <a:latin typeface="Arial"/>
              </a:rPr>
              <a:t>idellam</a:t>
            </a:r>
            <a:r>
              <a:rPr lang="de-DE" dirty="0">
                <a:solidFill>
                  <a:srgbClr val="000000"/>
                </a:solidFill>
                <a:latin typeface="Arial"/>
              </a:rPr>
              <a:t> </a:t>
            </a:r>
            <a:r>
              <a:rPr lang="de-DE" dirty="0" err="1">
                <a:solidFill>
                  <a:srgbClr val="000000"/>
                </a:solidFill>
                <a:latin typeface="Arial"/>
              </a:rPr>
              <a:t>inctas</a:t>
            </a:r>
            <a:r>
              <a:rPr lang="de-DE" dirty="0">
                <a:solidFill>
                  <a:srgbClr val="000000"/>
                </a:solidFill>
                <a:latin typeface="Arial"/>
              </a:rPr>
              <a:t> </a:t>
            </a:r>
            <a:r>
              <a:rPr lang="de-DE" dirty="0" err="1">
                <a:solidFill>
                  <a:srgbClr val="000000"/>
                </a:solidFill>
                <a:latin typeface="Arial"/>
              </a:rPr>
              <a:t>dolupta</a:t>
            </a:r>
            <a:r>
              <a:rPr lang="de-DE" dirty="0">
                <a:solidFill>
                  <a:srgbClr val="000000"/>
                </a:solidFill>
                <a:latin typeface="Arial"/>
              </a:rPr>
              <a:t> et </a:t>
            </a:r>
            <a:r>
              <a:rPr lang="de-DE" dirty="0" err="1">
                <a:solidFill>
                  <a:srgbClr val="000000"/>
                </a:solidFill>
                <a:latin typeface="Arial"/>
              </a:rPr>
              <a:t>veliquidel</a:t>
            </a:r>
            <a:r>
              <a:rPr lang="de-DE" dirty="0">
                <a:solidFill>
                  <a:srgbClr val="000000"/>
                </a:solidFill>
                <a:latin typeface="Arial"/>
              </a:rPr>
              <a:t> </a:t>
            </a:r>
            <a:r>
              <a:rPr lang="de-DE" dirty="0" err="1">
                <a:solidFill>
                  <a:srgbClr val="000000"/>
                </a:solidFill>
                <a:latin typeface="Arial"/>
              </a:rPr>
              <a:t>event</a:t>
            </a:r>
            <a:r>
              <a:rPr lang="de-DE" dirty="0">
                <a:solidFill>
                  <a:srgbClr val="000000"/>
                </a:solidFill>
                <a:latin typeface="Arial"/>
              </a:rPr>
              <a:t> </a:t>
            </a:r>
            <a:r>
              <a:rPr lang="de-DE" dirty="0" err="1">
                <a:solidFill>
                  <a:srgbClr val="000000"/>
                </a:solidFill>
                <a:latin typeface="Arial"/>
              </a:rPr>
              <a:t>reperum</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a:t>
            </a:r>
            <a:r>
              <a:rPr lang="de-DE" dirty="0" err="1">
                <a:solidFill>
                  <a:srgbClr val="000000"/>
                </a:solidFill>
                <a:latin typeface="Arial"/>
              </a:rPr>
              <a:t>sum</a:t>
            </a:r>
            <a:r>
              <a:rPr lang="de-DE" dirty="0">
                <a:solidFill>
                  <a:srgbClr val="000000"/>
                </a:solidFill>
                <a:latin typeface="Arial"/>
              </a:rPr>
              <a:t> </a:t>
            </a:r>
            <a:r>
              <a:rPr lang="de-DE" dirty="0" err="1">
                <a:solidFill>
                  <a:srgbClr val="000000"/>
                </a:solidFill>
                <a:latin typeface="Arial"/>
              </a:rPr>
              <a:t>rerspelic</a:t>
            </a:r>
            <a:r>
              <a:rPr lang="de-DE" dirty="0">
                <a:solidFill>
                  <a:srgbClr val="000000"/>
                </a:solidFill>
                <a:latin typeface="Arial"/>
              </a:rPr>
              <a:t> </a:t>
            </a:r>
            <a:r>
              <a:rPr lang="de-DE" dirty="0" err="1">
                <a:solidFill>
                  <a:srgbClr val="000000"/>
                </a:solidFill>
                <a:latin typeface="Arial"/>
              </a:rPr>
              <a:t>te</a:t>
            </a:r>
            <a:r>
              <a:rPr lang="de-DE" dirty="0">
                <a:solidFill>
                  <a:srgbClr val="000000"/>
                </a:solidFill>
                <a:latin typeface="Arial"/>
              </a:rPr>
              <a:t> nos et </a:t>
            </a:r>
            <a:r>
              <a:rPr lang="de-DE" dirty="0" err="1">
                <a:solidFill>
                  <a:srgbClr val="000000"/>
                </a:solidFill>
                <a:latin typeface="Arial"/>
              </a:rPr>
              <a:t>faceratur</a:t>
            </a:r>
            <a:r>
              <a:rPr lang="de-DE" dirty="0">
                <a:solidFill>
                  <a:srgbClr val="000000"/>
                </a:solidFill>
                <a:latin typeface="Arial"/>
              </a:rPr>
              <a:t> </a:t>
            </a:r>
            <a:r>
              <a:rPr lang="de-DE" dirty="0" err="1">
                <a:solidFill>
                  <a:srgbClr val="000000"/>
                </a:solidFill>
                <a:latin typeface="Arial"/>
              </a:rPr>
              <a:t>aboremque</a:t>
            </a:r>
            <a:r>
              <a:rPr lang="de-DE" dirty="0">
                <a:solidFill>
                  <a:srgbClr val="000000"/>
                </a:solidFill>
                <a:latin typeface="Arial"/>
              </a:rPr>
              <a:t> </a:t>
            </a:r>
            <a:r>
              <a:rPr lang="de-DE" dirty="0" err="1">
                <a:solidFill>
                  <a:srgbClr val="000000"/>
                </a:solidFill>
                <a:latin typeface="Arial"/>
              </a:rPr>
              <a:t>liquis</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a:t>
            </a:r>
            <a:r>
              <a:rPr lang="de-DE" dirty="0" err="1">
                <a:solidFill>
                  <a:srgbClr val="000000"/>
                </a:solidFill>
                <a:latin typeface="Arial"/>
              </a:rPr>
              <a:t>rest</a:t>
            </a:r>
            <a:r>
              <a:rPr lang="de-DE" dirty="0">
                <a:solidFill>
                  <a:srgbClr val="000000"/>
                </a:solidFill>
                <a:latin typeface="Arial"/>
              </a:rPr>
              <a:t>, </a:t>
            </a:r>
            <a:r>
              <a:rPr lang="de-DE" dirty="0" err="1">
                <a:solidFill>
                  <a:srgbClr val="000000"/>
                </a:solidFill>
                <a:latin typeface="Arial"/>
              </a:rPr>
              <a:t>omnietur</a:t>
            </a:r>
            <a:r>
              <a:rPr lang="de-DE" dirty="0">
                <a:solidFill>
                  <a:srgbClr val="000000"/>
                </a:solidFill>
                <a:latin typeface="Arial"/>
              </a:rPr>
              <a:t>, </a:t>
            </a:r>
            <a:r>
              <a:rPr lang="de-DE" dirty="0" err="1">
                <a:solidFill>
                  <a:srgbClr val="000000"/>
                </a:solidFill>
                <a:latin typeface="Arial"/>
              </a:rPr>
              <a:t>omnis</a:t>
            </a:r>
            <a:r>
              <a:rPr lang="de-DE" dirty="0">
                <a:solidFill>
                  <a:srgbClr val="000000"/>
                </a:solidFill>
                <a:latin typeface="Arial"/>
              </a:rPr>
              <a:t> </a:t>
            </a:r>
            <a:r>
              <a:rPr lang="de-DE" dirty="0" err="1">
                <a:solidFill>
                  <a:srgbClr val="000000"/>
                </a:solidFill>
                <a:latin typeface="Arial"/>
              </a:rPr>
              <a:t>sed</a:t>
            </a:r>
            <a:r>
              <a:rPr lang="de-DE" dirty="0">
                <a:solidFill>
                  <a:srgbClr val="000000"/>
                </a:solidFill>
                <a:latin typeface="Arial"/>
              </a:rPr>
              <a:t> </a:t>
            </a:r>
            <a:r>
              <a:rPr lang="de-DE" dirty="0" err="1">
                <a:solidFill>
                  <a:srgbClr val="000000"/>
                </a:solidFill>
                <a:latin typeface="Arial"/>
              </a:rPr>
              <a:t>eruptas</a:t>
            </a:r>
            <a:r>
              <a:rPr lang="de-DE" dirty="0">
                <a:solidFill>
                  <a:srgbClr val="000000"/>
                </a:solidFill>
                <a:latin typeface="Arial"/>
              </a:rPr>
              <a:t> </a:t>
            </a:r>
            <a:r>
              <a:rPr lang="de-DE" dirty="0" err="1">
                <a:solidFill>
                  <a:srgbClr val="000000"/>
                </a:solidFill>
                <a:latin typeface="Arial"/>
              </a:rPr>
              <a:t>quiduci</a:t>
            </a:r>
            <a:r>
              <a:rPr lang="de-DE" dirty="0">
                <a:solidFill>
                  <a:srgbClr val="000000"/>
                </a:solidFill>
                <a:latin typeface="Arial"/>
              </a:rPr>
              <a:t> </a:t>
            </a:r>
            <a:r>
              <a:rPr lang="de-DE" dirty="0" err="1">
                <a:solidFill>
                  <a:srgbClr val="000000"/>
                </a:solidFill>
                <a:latin typeface="Arial"/>
              </a:rPr>
              <a:t>liquatur</a:t>
            </a:r>
            <a:r>
              <a:rPr lang="de-DE" dirty="0">
                <a:solidFill>
                  <a:srgbClr val="000000"/>
                </a:solidFill>
                <a:latin typeface="Arial"/>
              </a:rPr>
              <a:t> </a:t>
            </a:r>
            <a:r>
              <a:rPr lang="de-DE" dirty="0" err="1">
                <a:solidFill>
                  <a:srgbClr val="000000"/>
                </a:solidFill>
                <a:latin typeface="Arial"/>
              </a:rPr>
              <a:t>atia</a:t>
            </a:r>
            <a:r>
              <a:rPr lang="de-DE" dirty="0">
                <a:solidFill>
                  <a:srgbClr val="000000"/>
                </a:solidFill>
                <a:latin typeface="Arial"/>
              </a:rPr>
              <a:t> </a:t>
            </a:r>
            <a:r>
              <a:rPr lang="de-DE" dirty="0" err="1">
                <a:solidFill>
                  <a:srgbClr val="000000"/>
                </a:solidFill>
                <a:latin typeface="Arial"/>
              </a:rPr>
              <a:t>volorerro</a:t>
            </a:r>
            <a:r>
              <a:rPr lang="de-DE" dirty="0">
                <a:solidFill>
                  <a:srgbClr val="000000"/>
                </a:solidFill>
                <a:latin typeface="Arial"/>
              </a:rPr>
              <a:t> es </a:t>
            </a:r>
            <a:r>
              <a:rPr lang="de-DE" dirty="0" err="1">
                <a:solidFill>
                  <a:srgbClr val="000000"/>
                </a:solidFill>
                <a:latin typeface="Arial"/>
              </a:rPr>
              <a:t>magnimo</a:t>
            </a:r>
            <a:r>
              <a:rPr lang="de-DE" dirty="0">
                <a:solidFill>
                  <a:srgbClr val="000000"/>
                </a:solidFill>
                <a:latin typeface="Arial"/>
              </a:rPr>
              <a:t> </a:t>
            </a:r>
            <a:r>
              <a:rPr lang="de-DE" dirty="0" err="1">
                <a:solidFill>
                  <a:srgbClr val="000000"/>
                </a:solidFill>
                <a:latin typeface="Arial"/>
              </a:rPr>
              <a:t>luptaqu</a:t>
            </a:r>
            <a:r>
              <a:rPr lang="de-DE" dirty="0">
                <a:solidFill>
                  <a:srgbClr val="000000"/>
                </a:solidFill>
                <a:latin typeface="Arial"/>
              </a:rPr>
              <a:t> </a:t>
            </a:r>
            <a:r>
              <a:rPr lang="de-DE" dirty="0" err="1">
                <a:solidFill>
                  <a:srgbClr val="000000"/>
                </a:solidFill>
                <a:latin typeface="Arial"/>
              </a:rPr>
              <a:t>ibust</a:t>
            </a:r>
            <a:r>
              <a:rPr lang="de-DE" dirty="0">
                <a:solidFill>
                  <a:srgbClr val="000000"/>
                </a:solidFill>
                <a:latin typeface="Arial"/>
              </a:rPr>
              <a:t>, </a:t>
            </a:r>
            <a:r>
              <a:rPr lang="de-DE" dirty="0" err="1">
                <a:solidFill>
                  <a:srgbClr val="000000"/>
                </a:solidFill>
                <a:latin typeface="Arial"/>
              </a:rPr>
              <a:t>acero</a:t>
            </a:r>
            <a:r>
              <a:rPr lang="de-DE" dirty="0">
                <a:solidFill>
                  <a:srgbClr val="000000"/>
                </a:solidFill>
                <a:latin typeface="Arial"/>
              </a:rPr>
              <a:t> </a:t>
            </a:r>
            <a:r>
              <a:rPr lang="de-DE" dirty="0" err="1">
                <a:solidFill>
                  <a:srgbClr val="000000"/>
                </a:solidFill>
                <a:latin typeface="Arial"/>
              </a:rPr>
              <a:t>maximus</a:t>
            </a:r>
            <a:r>
              <a:rPr lang="de-DE" dirty="0">
                <a:solidFill>
                  <a:srgbClr val="000000"/>
                </a:solidFill>
                <a:latin typeface="Arial"/>
              </a:rPr>
              <a:t> </a:t>
            </a:r>
            <a:r>
              <a:rPr lang="de-DE" dirty="0" err="1">
                <a:solidFill>
                  <a:srgbClr val="000000"/>
                </a:solidFill>
                <a:latin typeface="Arial"/>
              </a:rPr>
              <a:t>expero</a:t>
            </a:r>
            <a:r>
              <a:rPr lang="de-DE" dirty="0">
                <a:solidFill>
                  <a:srgbClr val="000000"/>
                </a:solidFill>
                <a:latin typeface="Arial"/>
              </a:rPr>
              <a:t> </a:t>
            </a:r>
            <a:r>
              <a:rPr lang="de-DE" dirty="0" err="1">
                <a:solidFill>
                  <a:srgbClr val="000000"/>
                </a:solidFill>
                <a:latin typeface="Arial"/>
              </a:rPr>
              <a:t>con</a:t>
            </a:r>
            <a:r>
              <a:rPr lang="de-DE" dirty="0">
                <a:solidFill>
                  <a:srgbClr val="000000"/>
                </a:solidFill>
                <a:latin typeface="Arial"/>
              </a:rPr>
              <a:t> </a:t>
            </a:r>
            <a:r>
              <a:rPr lang="de-DE" dirty="0" err="1">
                <a:solidFill>
                  <a:srgbClr val="000000"/>
                </a:solidFill>
                <a:latin typeface="Arial"/>
              </a:rPr>
              <a:t>cumque</a:t>
            </a:r>
            <a:r>
              <a:rPr lang="de-DE" dirty="0">
                <a:solidFill>
                  <a:srgbClr val="000000"/>
                </a:solidFill>
                <a:latin typeface="Arial"/>
              </a:rPr>
              <a:t> </a:t>
            </a:r>
            <a:r>
              <a:rPr lang="de-DE" dirty="0" err="1">
                <a:solidFill>
                  <a:srgbClr val="000000"/>
                </a:solidFill>
                <a:latin typeface="Arial"/>
              </a:rPr>
              <a:t>pori</a:t>
            </a:r>
            <a:r>
              <a:rPr lang="de-DE" dirty="0">
                <a:solidFill>
                  <a:srgbClr val="000000"/>
                </a:solidFill>
                <a:latin typeface="Arial"/>
              </a:rPr>
              <a:t> </a:t>
            </a:r>
            <a:r>
              <a:rPr lang="de-DE" dirty="0" err="1">
                <a:solidFill>
                  <a:srgbClr val="000000"/>
                </a:solidFill>
                <a:latin typeface="Arial"/>
              </a:rPr>
              <a:t>dolorro</a:t>
            </a:r>
            <a:r>
              <a:rPr lang="de-DE" dirty="0">
                <a:solidFill>
                  <a:srgbClr val="000000"/>
                </a:solidFill>
                <a:latin typeface="Arial"/>
              </a:rPr>
              <a:t> </a:t>
            </a:r>
            <a:r>
              <a:rPr lang="de-DE" dirty="0" err="1">
                <a:solidFill>
                  <a:srgbClr val="000000"/>
                </a:solidFill>
                <a:latin typeface="Arial"/>
              </a:rPr>
              <a:t>dolut</a:t>
            </a:r>
            <a:r>
              <a:rPr lang="de-DE" dirty="0">
                <a:solidFill>
                  <a:srgbClr val="000000"/>
                </a:solidFill>
                <a:latin typeface="Arial"/>
              </a:rPr>
              <a:t> </a:t>
            </a:r>
            <a:r>
              <a:rPr lang="de-DE" dirty="0" err="1">
                <a:solidFill>
                  <a:srgbClr val="000000"/>
                </a:solidFill>
                <a:latin typeface="Arial"/>
              </a:rPr>
              <a:t>preprae</a:t>
            </a:r>
            <a:r>
              <a:rPr lang="de-DE" dirty="0">
                <a:solidFill>
                  <a:srgbClr val="000000"/>
                </a:solidFill>
                <a:latin typeface="Arial"/>
              </a:rPr>
              <a:t>.</a:t>
            </a:r>
          </a:p>
          <a:p>
            <a:r>
              <a:rPr lang="de-DE" dirty="0" err="1">
                <a:solidFill>
                  <a:srgbClr val="000000"/>
                </a:solidFill>
                <a:latin typeface="Arial"/>
              </a:rPr>
              <a:t>Volupti</a:t>
            </a:r>
            <a:r>
              <a:rPr lang="de-DE" dirty="0">
                <a:solidFill>
                  <a:srgbClr val="000000"/>
                </a:solidFill>
                <a:latin typeface="Arial"/>
              </a:rPr>
              <a:t> </a:t>
            </a:r>
            <a:r>
              <a:rPr lang="de-DE" dirty="0" err="1">
                <a:solidFill>
                  <a:srgbClr val="000000"/>
                </a:solidFill>
                <a:latin typeface="Arial"/>
              </a:rPr>
              <a:t>reiuntia</a:t>
            </a:r>
            <a:r>
              <a:rPr lang="de-DE" dirty="0">
                <a:solidFill>
                  <a:srgbClr val="000000"/>
                </a:solidFill>
                <a:latin typeface="Arial"/>
              </a:rPr>
              <a:t> </a:t>
            </a:r>
            <a:r>
              <a:rPr lang="de-DE" dirty="0" err="1">
                <a:solidFill>
                  <a:srgbClr val="000000"/>
                </a:solidFill>
                <a:latin typeface="Arial"/>
              </a:rPr>
              <a:t>volupta</a:t>
            </a:r>
            <a:r>
              <a:rPr lang="de-DE" dirty="0">
                <a:solidFill>
                  <a:srgbClr val="000000"/>
                </a:solidFill>
                <a:latin typeface="Arial"/>
              </a:rPr>
              <a:t> </a:t>
            </a:r>
            <a:r>
              <a:rPr lang="de-DE" dirty="0" err="1">
                <a:solidFill>
                  <a:srgbClr val="000000"/>
                </a:solidFill>
                <a:latin typeface="Arial"/>
              </a:rPr>
              <a:t>estinum</a:t>
            </a:r>
            <a:r>
              <a:rPr lang="de-DE" dirty="0">
                <a:solidFill>
                  <a:srgbClr val="000000"/>
                </a:solidFill>
                <a:latin typeface="Arial"/>
              </a:rPr>
              <a:t> </a:t>
            </a:r>
            <a:r>
              <a:rPr lang="de-DE" dirty="0" err="1">
                <a:solidFill>
                  <a:srgbClr val="000000"/>
                </a:solidFill>
                <a:latin typeface="Arial"/>
              </a:rPr>
              <a:t>dolorum</a:t>
            </a:r>
            <a:r>
              <a:rPr lang="de-DE" dirty="0">
                <a:solidFill>
                  <a:srgbClr val="000000"/>
                </a:solidFill>
                <a:latin typeface="Arial"/>
              </a:rPr>
              <a:t> </a:t>
            </a:r>
            <a:r>
              <a:rPr lang="de-DE" dirty="0" err="1">
                <a:solidFill>
                  <a:srgbClr val="000000"/>
                </a:solidFill>
                <a:latin typeface="Arial"/>
              </a:rPr>
              <a:t>quamet</a:t>
            </a:r>
            <a:r>
              <a:rPr lang="de-DE" dirty="0">
                <a:solidFill>
                  <a:srgbClr val="000000"/>
                </a:solidFill>
                <a:latin typeface="Arial"/>
              </a:rPr>
              <a:t> </a:t>
            </a:r>
            <a:r>
              <a:rPr lang="de-DE" dirty="0" err="1">
                <a:solidFill>
                  <a:srgbClr val="000000"/>
                </a:solidFill>
                <a:latin typeface="Arial"/>
              </a:rPr>
              <a:t>omnisqui</a:t>
            </a:r>
            <a:r>
              <a:rPr lang="de-DE" dirty="0">
                <a:solidFill>
                  <a:srgbClr val="000000"/>
                </a:solidFill>
                <a:latin typeface="Arial"/>
              </a:rPr>
              <a:t> </a:t>
            </a:r>
            <a:r>
              <a:rPr lang="de-DE" dirty="0" err="1">
                <a:solidFill>
                  <a:srgbClr val="000000"/>
                </a:solidFill>
                <a:latin typeface="Arial"/>
              </a:rPr>
              <a:t>utas</a:t>
            </a:r>
            <a:r>
              <a:rPr lang="de-DE" dirty="0">
                <a:solidFill>
                  <a:srgbClr val="000000"/>
                </a:solidFill>
                <a:latin typeface="Arial"/>
              </a:rPr>
              <a:t> a </a:t>
            </a:r>
            <a:r>
              <a:rPr lang="de-DE" dirty="0" err="1">
                <a:solidFill>
                  <a:srgbClr val="000000"/>
                </a:solidFill>
                <a:latin typeface="Arial"/>
              </a:rPr>
              <a:t>doluptae</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vel</a:t>
            </a:r>
            <a:r>
              <a:rPr lang="de-DE" dirty="0">
                <a:solidFill>
                  <a:srgbClr val="000000"/>
                </a:solidFill>
                <a:latin typeface="Arial"/>
              </a:rPr>
              <a:t> </a:t>
            </a:r>
            <a:r>
              <a:rPr lang="de-DE" dirty="0" err="1">
                <a:solidFill>
                  <a:srgbClr val="000000"/>
                </a:solidFill>
                <a:latin typeface="Arial"/>
              </a:rPr>
              <a:t>inveressus</a:t>
            </a:r>
            <a:r>
              <a:rPr lang="de-DE" dirty="0">
                <a:solidFill>
                  <a:srgbClr val="000000"/>
                </a:solidFill>
                <a:latin typeface="Arial"/>
              </a:rPr>
              <a:t> </a:t>
            </a:r>
            <a:r>
              <a:rPr lang="de-DE" dirty="0" err="1">
                <a:solidFill>
                  <a:srgbClr val="000000"/>
                </a:solidFill>
                <a:latin typeface="Arial"/>
              </a:rPr>
              <a:t>quaspelique</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nos </a:t>
            </a:r>
            <a:r>
              <a:rPr lang="de-DE" dirty="0" err="1">
                <a:solidFill>
                  <a:srgbClr val="000000"/>
                </a:solidFill>
                <a:latin typeface="Arial"/>
              </a:rPr>
              <a:t>dolupta</a:t>
            </a:r>
            <a:r>
              <a:rPr lang="de-DE" dirty="0">
                <a:solidFill>
                  <a:srgbClr val="000000"/>
                </a:solidFill>
                <a:latin typeface="Arial"/>
              </a:rPr>
              <a:t> </a:t>
            </a:r>
            <a:r>
              <a:rPr lang="de-DE" dirty="0" err="1">
                <a:solidFill>
                  <a:srgbClr val="000000"/>
                </a:solidFill>
                <a:latin typeface="Arial"/>
              </a:rPr>
              <a:t>sint</a:t>
            </a:r>
            <a:r>
              <a:rPr lang="de-DE" dirty="0">
                <a:solidFill>
                  <a:srgbClr val="000000"/>
                </a:solidFill>
                <a:latin typeface="Arial"/>
              </a:rPr>
              <a:t> </a:t>
            </a:r>
            <a:r>
              <a:rPr lang="de-DE" dirty="0" err="1">
                <a:solidFill>
                  <a:srgbClr val="000000"/>
                </a:solidFill>
                <a:latin typeface="Arial"/>
              </a:rPr>
              <a:t>res</a:t>
            </a:r>
            <a:r>
              <a:rPr lang="de-DE" dirty="0">
                <a:solidFill>
                  <a:srgbClr val="000000"/>
                </a:solidFill>
                <a:latin typeface="Arial"/>
              </a:rPr>
              <a:t> </a:t>
            </a:r>
            <a:r>
              <a:rPr lang="de-DE" dirty="0" err="1">
                <a:solidFill>
                  <a:srgbClr val="000000"/>
                </a:solidFill>
                <a:latin typeface="Arial"/>
              </a:rPr>
              <a:t>essunt</a:t>
            </a:r>
            <a:r>
              <a:rPr lang="de-DE" dirty="0">
                <a:solidFill>
                  <a:srgbClr val="000000"/>
                </a:solidFill>
                <a:latin typeface="Arial"/>
              </a:rPr>
              <a:t> am </a:t>
            </a:r>
            <a:r>
              <a:rPr lang="de-DE" dirty="0" err="1">
                <a:solidFill>
                  <a:srgbClr val="000000"/>
                </a:solidFill>
                <a:latin typeface="Arial"/>
              </a:rPr>
              <a:t>venim</a:t>
            </a:r>
            <a:r>
              <a:rPr lang="de-DE" dirty="0">
                <a:solidFill>
                  <a:srgbClr val="000000"/>
                </a:solidFill>
                <a:latin typeface="Arial"/>
              </a:rPr>
              <a:t> </a:t>
            </a:r>
            <a:r>
              <a:rPr lang="de-DE" dirty="0" err="1">
                <a:solidFill>
                  <a:srgbClr val="000000"/>
                </a:solidFill>
                <a:latin typeface="Arial"/>
              </a:rPr>
              <a:t>etur</a:t>
            </a:r>
            <a:r>
              <a:rPr lang="de-DE" dirty="0">
                <a:solidFill>
                  <a:srgbClr val="000000"/>
                </a:solidFill>
                <a:latin typeface="Arial"/>
              </a:rPr>
              <a:t>? </a:t>
            </a:r>
            <a:r>
              <a:rPr lang="de-DE" dirty="0" err="1">
                <a:solidFill>
                  <a:srgbClr val="000000"/>
                </a:solidFill>
                <a:latin typeface="Arial"/>
              </a:rPr>
              <a:t>Quistotam</a:t>
            </a:r>
            <a:r>
              <a:rPr lang="de-DE" dirty="0">
                <a:solidFill>
                  <a:srgbClr val="000000"/>
                </a:solidFill>
                <a:latin typeface="Arial"/>
              </a:rPr>
              <a:t> </a:t>
            </a:r>
            <a:r>
              <a:rPr lang="de-DE" dirty="0" err="1">
                <a:solidFill>
                  <a:srgbClr val="000000"/>
                </a:solidFill>
                <a:latin typeface="Arial"/>
              </a:rPr>
              <a:t>repere</a:t>
            </a:r>
            <a:r>
              <a:rPr lang="de-DE" dirty="0">
                <a:solidFill>
                  <a:srgbClr val="000000"/>
                </a:solidFill>
                <a:latin typeface="Arial"/>
              </a:rPr>
              <a:t> cum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odi</a:t>
            </a:r>
            <a:r>
              <a:rPr lang="de-DE" dirty="0">
                <a:solidFill>
                  <a:srgbClr val="000000"/>
                </a:solidFill>
                <a:latin typeface="Arial"/>
              </a:rPr>
              <a:t> </a:t>
            </a:r>
            <a:r>
              <a:rPr lang="de-DE" dirty="0" err="1">
                <a:solidFill>
                  <a:srgbClr val="000000"/>
                </a:solidFill>
                <a:latin typeface="Arial"/>
              </a:rPr>
              <a:t>od</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a:t>
            </a:r>
            <a:r>
              <a:rPr lang="de-DE" dirty="0" err="1">
                <a:solidFill>
                  <a:srgbClr val="000000"/>
                </a:solidFill>
                <a:latin typeface="Arial"/>
              </a:rPr>
              <a:t>pore</a:t>
            </a:r>
            <a:r>
              <a:rPr lang="de-DE" dirty="0">
                <a:solidFill>
                  <a:srgbClr val="000000"/>
                </a:solidFill>
                <a:latin typeface="Arial"/>
              </a:rPr>
              <a:t> </a:t>
            </a:r>
            <a:r>
              <a:rPr lang="de-DE" dirty="0" err="1">
                <a:solidFill>
                  <a:srgbClr val="000000"/>
                </a:solidFill>
                <a:latin typeface="Arial"/>
              </a:rPr>
              <a:t>ma</a:t>
            </a:r>
            <a:r>
              <a:rPr lang="de-DE" dirty="0">
                <a:solidFill>
                  <a:srgbClr val="000000"/>
                </a:solidFill>
                <a:latin typeface="Arial"/>
              </a:rPr>
              <a:t> </a:t>
            </a:r>
            <a:r>
              <a:rPr lang="de-DE" dirty="0" err="1">
                <a:solidFill>
                  <a:srgbClr val="000000"/>
                </a:solidFill>
                <a:latin typeface="Arial"/>
              </a:rPr>
              <a:t>as</a:t>
            </a:r>
            <a:r>
              <a:rPr lang="de-DE" dirty="0">
                <a:solidFill>
                  <a:srgbClr val="000000"/>
                </a:solidFill>
                <a:latin typeface="Arial"/>
              </a:rPr>
              <a:t> </a:t>
            </a:r>
            <a:r>
              <a:rPr lang="de-DE" dirty="0" err="1">
                <a:solidFill>
                  <a:srgbClr val="000000"/>
                </a:solidFill>
                <a:latin typeface="Arial"/>
              </a:rPr>
              <a:t>idis</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opta</a:t>
            </a:r>
            <a:r>
              <a:rPr lang="de-DE" dirty="0">
                <a:solidFill>
                  <a:srgbClr val="000000"/>
                </a:solidFill>
                <a:latin typeface="Arial"/>
              </a:rPr>
              <a:t> </a:t>
            </a:r>
            <a:r>
              <a:rPr lang="de-DE" dirty="0" err="1">
                <a:solidFill>
                  <a:srgbClr val="000000"/>
                </a:solidFill>
                <a:latin typeface="Arial"/>
              </a:rPr>
              <a:t>volupietur</a:t>
            </a:r>
            <a:r>
              <a:rPr lang="de-DE" dirty="0">
                <a:solidFill>
                  <a:srgbClr val="000000"/>
                </a:solidFill>
                <a:latin typeface="Arial"/>
              </a:rPr>
              <a:t>, </a:t>
            </a:r>
            <a:r>
              <a:rPr lang="de-DE" dirty="0" err="1">
                <a:solidFill>
                  <a:srgbClr val="000000"/>
                </a:solidFill>
                <a:latin typeface="Arial"/>
              </a:rPr>
              <a:t>torit</a:t>
            </a:r>
            <a:r>
              <a:rPr lang="de-DE" dirty="0">
                <a:solidFill>
                  <a:srgbClr val="000000"/>
                </a:solidFill>
                <a:latin typeface="Arial"/>
              </a:rPr>
              <a:t> </a:t>
            </a:r>
            <a:r>
              <a:rPr lang="de-DE" dirty="0" err="1">
                <a:solidFill>
                  <a:srgbClr val="000000"/>
                </a:solidFill>
                <a:latin typeface="Arial"/>
              </a:rPr>
              <a:t>acculla</a:t>
            </a:r>
            <a:r>
              <a:rPr lang="de-DE" dirty="0">
                <a:solidFill>
                  <a:srgbClr val="000000"/>
                </a:solidFill>
                <a:latin typeface="Arial"/>
              </a:rPr>
              <a:t> </a:t>
            </a:r>
            <a:r>
              <a:rPr lang="de-DE" dirty="0" err="1">
                <a:solidFill>
                  <a:srgbClr val="000000"/>
                </a:solidFill>
                <a:latin typeface="Arial"/>
              </a:rPr>
              <a:t>boriost</a:t>
            </a:r>
            <a:r>
              <a:rPr lang="de-DE" dirty="0">
                <a:solidFill>
                  <a:srgbClr val="000000"/>
                </a:solidFill>
                <a:latin typeface="Arial"/>
              </a:rPr>
              <a:t> </a:t>
            </a:r>
            <a:r>
              <a:rPr lang="de-DE" dirty="0" err="1">
                <a:solidFill>
                  <a:srgbClr val="000000"/>
                </a:solidFill>
                <a:latin typeface="Arial"/>
              </a:rPr>
              <a:t>ibusto</a:t>
            </a:r>
            <a:r>
              <a:rPr lang="de-DE" dirty="0">
                <a:solidFill>
                  <a:srgbClr val="000000"/>
                </a:solidFill>
                <a:latin typeface="Arial"/>
              </a:rPr>
              <a:t> </a:t>
            </a:r>
            <a:r>
              <a:rPr lang="de-DE" dirty="0" err="1">
                <a:solidFill>
                  <a:srgbClr val="000000"/>
                </a:solidFill>
                <a:latin typeface="Arial"/>
              </a:rPr>
              <a:t>omnis</a:t>
            </a:r>
            <a:r>
              <a:rPr lang="de-DE" dirty="0">
                <a:solidFill>
                  <a:srgbClr val="000000"/>
                </a:solidFill>
                <a:latin typeface="Arial"/>
              </a:rPr>
              <a:t> </a:t>
            </a:r>
            <a:r>
              <a:rPr lang="de-DE" dirty="0" err="1">
                <a:solidFill>
                  <a:srgbClr val="000000"/>
                </a:solidFill>
                <a:latin typeface="Arial"/>
              </a:rPr>
              <a:t>quos</a:t>
            </a:r>
            <a:r>
              <a:rPr lang="de-DE" dirty="0">
                <a:solidFill>
                  <a:srgbClr val="000000"/>
                </a:solidFill>
                <a:latin typeface="Arial"/>
              </a:rPr>
              <a:t> </a:t>
            </a:r>
            <a:r>
              <a:rPr lang="de-DE" dirty="0" err="1">
                <a:solidFill>
                  <a:srgbClr val="000000"/>
                </a:solidFill>
                <a:latin typeface="Arial"/>
              </a:rPr>
              <a:t>abo</a:t>
            </a:r>
            <a:r>
              <a:rPr lang="de-DE" dirty="0">
                <a:solidFill>
                  <a:srgbClr val="000000"/>
                </a:solidFill>
                <a:latin typeface="Arial"/>
              </a:rPr>
              <a:t>. </a:t>
            </a:r>
            <a:r>
              <a:rPr lang="de-DE" dirty="0" err="1">
                <a:solidFill>
                  <a:srgbClr val="000000"/>
                </a:solidFill>
                <a:latin typeface="Arial"/>
              </a:rPr>
              <a:t>Giam</a:t>
            </a:r>
            <a:r>
              <a:rPr lang="de-DE" dirty="0">
                <a:solidFill>
                  <a:srgbClr val="000000"/>
                </a:solidFill>
                <a:latin typeface="Arial"/>
              </a:rPr>
              <a:t>, </a:t>
            </a:r>
            <a:r>
              <a:rPr lang="de-DE" dirty="0" err="1">
                <a:solidFill>
                  <a:srgbClr val="000000"/>
                </a:solidFill>
                <a:latin typeface="Arial"/>
              </a:rPr>
              <a:t>tet</a:t>
            </a:r>
            <a:r>
              <a:rPr lang="de-DE" dirty="0">
                <a:solidFill>
                  <a:srgbClr val="000000"/>
                </a:solidFill>
                <a:latin typeface="Arial"/>
              </a:rPr>
              <a:t> </a:t>
            </a:r>
            <a:r>
              <a:rPr lang="de-DE" dirty="0" err="1">
                <a:solidFill>
                  <a:srgbClr val="000000"/>
                </a:solidFill>
                <a:latin typeface="Arial"/>
              </a:rPr>
              <a:t>unt</a:t>
            </a:r>
            <a:r>
              <a:rPr lang="de-DE" dirty="0">
                <a:solidFill>
                  <a:srgbClr val="000000"/>
                </a:solidFill>
                <a:latin typeface="Arial"/>
              </a:rPr>
              <a:t> </a:t>
            </a:r>
            <a:r>
              <a:rPr lang="de-DE" dirty="0" err="1">
                <a:solidFill>
                  <a:srgbClr val="000000"/>
                </a:solidFill>
                <a:latin typeface="Arial"/>
              </a:rPr>
              <a:t>fuga</a:t>
            </a:r>
            <a:r>
              <a:rPr lang="de-DE" dirty="0">
                <a:solidFill>
                  <a:srgbClr val="000000"/>
                </a:solidFill>
                <a:latin typeface="Arial"/>
              </a:rPr>
              <a:t>. </a:t>
            </a:r>
            <a:r>
              <a:rPr lang="de-DE" dirty="0" err="1">
                <a:solidFill>
                  <a:srgbClr val="000000"/>
                </a:solidFill>
                <a:latin typeface="Arial"/>
              </a:rPr>
              <a:t>Ut</a:t>
            </a:r>
            <a:r>
              <a:rPr lang="de-DE" dirty="0">
                <a:solidFill>
                  <a:srgbClr val="000000"/>
                </a:solidFill>
                <a:latin typeface="Arial"/>
              </a:rPr>
              <a:t> </a:t>
            </a:r>
            <a:r>
              <a:rPr lang="de-DE" dirty="0" err="1">
                <a:solidFill>
                  <a:srgbClr val="000000"/>
                </a:solidFill>
                <a:latin typeface="Arial"/>
              </a:rPr>
              <a:t>quassimenia</a:t>
            </a:r>
            <a:r>
              <a:rPr lang="de-DE" dirty="0">
                <a:solidFill>
                  <a:srgbClr val="000000"/>
                </a:solidFill>
                <a:latin typeface="Arial"/>
              </a:rPr>
              <a:t> </a:t>
            </a:r>
            <a:r>
              <a:rPr lang="de-DE" dirty="0" err="1">
                <a:solidFill>
                  <a:srgbClr val="000000"/>
                </a:solidFill>
                <a:latin typeface="Arial"/>
              </a:rPr>
              <a:t>nest</a:t>
            </a:r>
            <a:r>
              <a:rPr lang="de-DE" dirty="0">
                <a:solidFill>
                  <a:srgbClr val="000000"/>
                </a:solidFill>
                <a:latin typeface="Arial"/>
              </a:rPr>
              <a:t>, </a:t>
            </a:r>
            <a:r>
              <a:rPr lang="de-DE" dirty="0" err="1">
                <a:solidFill>
                  <a:srgbClr val="000000"/>
                </a:solidFill>
                <a:latin typeface="Arial"/>
              </a:rPr>
              <a:t>explacipis</a:t>
            </a:r>
            <a:r>
              <a:rPr lang="de-DE" dirty="0">
                <a:solidFill>
                  <a:srgbClr val="000000"/>
                </a:solidFill>
                <a:latin typeface="Arial"/>
              </a:rPr>
              <a:t> si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platur</a:t>
            </a:r>
            <a:r>
              <a:rPr lang="de-DE" dirty="0">
                <a:solidFill>
                  <a:srgbClr val="000000"/>
                </a:solidFill>
                <a:latin typeface="Arial"/>
              </a:rPr>
              <a:t>? Mi, </a:t>
            </a:r>
            <a:r>
              <a:rPr lang="de-DE" dirty="0" err="1">
                <a:solidFill>
                  <a:srgbClr val="000000"/>
                </a:solidFill>
                <a:latin typeface="Arial"/>
              </a:rPr>
              <a:t>con</a:t>
            </a:r>
            <a:r>
              <a:rPr lang="de-DE" dirty="0">
                <a:solidFill>
                  <a:srgbClr val="000000"/>
                </a:solidFill>
                <a:latin typeface="Arial"/>
              </a:rPr>
              <a:t> </a:t>
            </a:r>
            <a:r>
              <a:rPr lang="de-DE" dirty="0" err="1">
                <a:solidFill>
                  <a:srgbClr val="000000"/>
                </a:solidFill>
                <a:latin typeface="Arial"/>
              </a:rPr>
              <a:t>paris</a:t>
            </a:r>
            <a:r>
              <a:rPr lang="de-DE" dirty="0">
                <a:solidFill>
                  <a:srgbClr val="000000"/>
                </a:solidFill>
                <a:latin typeface="Arial"/>
              </a:rPr>
              <a:t> </a:t>
            </a:r>
            <a:r>
              <a:rPr lang="de-DE" dirty="0" err="1">
                <a:solidFill>
                  <a:srgbClr val="000000"/>
                </a:solidFill>
                <a:latin typeface="Arial"/>
              </a:rPr>
              <a:t>as</a:t>
            </a:r>
            <a:r>
              <a:rPr lang="de-DE" dirty="0">
                <a:solidFill>
                  <a:srgbClr val="000000"/>
                </a:solidFill>
                <a:latin typeface="Arial"/>
              </a:rPr>
              <a:t> </a:t>
            </a:r>
            <a:r>
              <a:rPr lang="de-DE" dirty="0" err="1">
                <a:solidFill>
                  <a:srgbClr val="000000"/>
                </a:solidFill>
                <a:latin typeface="Arial"/>
              </a:rPr>
              <a:t>vitate</a:t>
            </a:r>
            <a:r>
              <a:rPr lang="de-DE" dirty="0">
                <a:solidFill>
                  <a:srgbClr val="000000"/>
                </a:solidFill>
                <a:latin typeface="Arial"/>
              </a:rPr>
              <a:t> </a:t>
            </a:r>
            <a:r>
              <a:rPr lang="de-DE" dirty="0" err="1">
                <a:solidFill>
                  <a:srgbClr val="000000"/>
                </a:solidFill>
                <a:latin typeface="Arial"/>
              </a:rPr>
              <a:t>eatiis</a:t>
            </a:r>
            <a:r>
              <a:rPr lang="de-DE" dirty="0">
                <a:solidFill>
                  <a:srgbClr val="000000"/>
                </a:solidFill>
                <a:latin typeface="Arial"/>
              </a:rPr>
              <a:t> </a:t>
            </a:r>
            <a:r>
              <a:rPr lang="de-DE" dirty="0" err="1">
                <a:solidFill>
                  <a:srgbClr val="000000"/>
                </a:solidFill>
                <a:latin typeface="Arial"/>
              </a:rPr>
              <a:t>est</a:t>
            </a:r>
            <a:r>
              <a:rPr lang="de-DE" dirty="0">
                <a:solidFill>
                  <a:srgbClr val="000000"/>
                </a:solidFill>
                <a:latin typeface="Arial"/>
              </a:rPr>
              <a:t>, </a:t>
            </a:r>
            <a:r>
              <a:rPr lang="de-DE" dirty="0" err="1">
                <a:solidFill>
                  <a:srgbClr val="000000"/>
                </a:solidFill>
                <a:latin typeface="Arial"/>
              </a:rPr>
              <a:t>nis</a:t>
            </a:r>
            <a:r>
              <a:rPr lang="de-DE" dirty="0">
                <a:solidFill>
                  <a:srgbClr val="000000"/>
                </a:solidFill>
                <a:latin typeface="Arial"/>
              </a:rPr>
              <a:t> </a:t>
            </a:r>
            <a:r>
              <a:rPr lang="de-DE" dirty="0" err="1">
                <a:solidFill>
                  <a:srgbClr val="000000"/>
                </a:solidFill>
                <a:latin typeface="Arial"/>
              </a:rPr>
              <a:t>quianih</a:t>
            </a:r>
            <a:r>
              <a:rPr lang="de-DE" dirty="0">
                <a:solidFill>
                  <a:srgbClr val="000000"/>
                </a:solidFill>
                <a:latin typeface="Arial"/>
              </a:rPr>
              <a:t> </a:t>
            </a:r>
            <a:r>
              <a:rPr lang="de-DE" dirty="0" err="1">
                <a:solidFill>
                  <a:srgbClr val="000000"/>
                </a:solidFill>
                <a:latin typeface="Arial"/>
              </a:rPr>
              <a:t>icabo</a:t>
            </a:r>
            <a:r>
              <a:rPr lang="de-DE" dirty="0">
                <a:solidFill>
                  <a:srgbClr val="000000"/>
                </a:solidFill>
                <a:latin typeface="Arial"/>
              </a:rPr>
              <a:t>. </a:t>
            </a:r>
            <a:r>
              <a:rPr lang="de-DE" dirty="0" err="1">
                <a:solidFill>
                  <a:srgbClr val="000000"/>
                </a:solidFill>
                <a:latin typeface="Arial"/>
              </a:rPr>
              <a:t>Nequos</a:t>
            </a:r>
            <a:r>
              <a:rPr lang="de-DE" dirty="0">
                <a:solidFill>
                  <a:srgbClr val="000000"/>
                </a:solidFill>
                <a:latin typeface="Arial"/>
              </a:rPr>
              <a:t> ex </a:t>
            </a:r>
            <a:r>
              <a:rPr lang="de-DE" dirty="0" err="1">
                <a:solidFill>
                  <a:srgbClr val="000000"/>
                </a:solidFill>
                <a:latin typeface="Arial"/>
              </a:rPr>
              <a:t>ex</a:t>
            </a:r>
            <a:r>
              <a:rPr lang="de-DE" dirty="0">
                <a:solidFill>
                  <a:srgbClr val="000000"/>
                </a:solidFill>
                <a:latin typeface="Arial"/>
              </a:rPr>
              <a:t> </a:t>
            </a:r>
            <a:r>
              <a:rPr lang="de-DE" dirty="0" err="1">
                <a:solidFill>
                  <a:srgbClr val="000000"/>
                </a:solidFill>
                <a:latin typeface="Arial"/>
              </a:rPr>
              <a:t>eoste</a:t>
            </a:r>
            <a:r>
              <a:rPr lang="de-DE" dirty="0">
                <a:solidFill>
                  <a:srgbClr val="000000"/>
                </a:solidFill>
                <a:latin typeface="Arial"/>
              </a:rPr>
              <a:t> </a:t>
            </a:r>
            <a:r>
              <a:rPr lang="de-DE" dirty="0" err="1">
                <a:solidFill>
                  <a:srgbClr val="000000"/>
                </a:solidFill>
                <a:latin typeface="Arial"/>
              </a:rPr>
              <a:t>nulparu</a:t>
            </a:r>
            <a:r>
              <a:rPr lang="de-DE" dirty="0">
                <a:solidFill>
                  <a:srgbClr val="000000"/>
                </a:solidFill>
                <a:latin typeface="Arial"/>
              </a:rPr>
              <a:t> </a:t>
            </a:r>
            <a:r>
              <a:rPr lang="de-DE" dirty="0" err="1">
                <a:solidFill>
                  <a:srgbClr val="000000"/>
                </a:solidFill>
                <a:latin typeface="Arial"/>
              </a:rPr>
              <a:t>ptatur</a:t>
            </a:r>
            <a:r>
              <a:rPr lang="de-DE" dirty="0">
                <a:solidFill>
                  <a:srgbClr val="000000"/>
                </a:solidFill>
                <a:latin typeface="Arial"/>
              </a:rPr>
              <a:t>? Qui </a:t>
            </a:r>
            <a:r>
              <a:rPr lang="de-DE" dirty="0" err="1">
                <a:solidFill>
                  <a:srgbClr val="000000"/>
                </a:solidFill>
                <a:latin typeface="Arial"/>
              </a:rPr>
              <a:t>optiur</a:t>
            </a:r>
            <a:r>
              <a:rPr lang="de-DE" dirty="0">
                <a:solidFill>
                  <a:srgbClr val="000000"/>
                </a:solidFill>
                <a:latin typeface="Arial"/>
              </a:rPr>
              <a:t> </a:t>
            </a:r>
            <a:r>
              <a:rPr lang="de-DE" dirty="0" err="1">
                <a:solidFill>
                  <a:srgbClr val="000000"/>
                </a:solidFill>
                <a:latin typeface="Arial"/>
              </a:rPr>
              <a:t>soluptiume</a:t>
            </a:r>
            <a:r>
              <a:rPr lang="de-DE" dirty="0">
                <a:solidFill>
                  <a:srgbClr val="000000"/>
                </a:solidFill>
                <a:latin typeface="Arial"/>
              </a:rPr>
              <a:t> </a:t>
            </a:r>
            <a:r>
              <a:rPr lang="de-DE" dirty="0" err="1">
                <a:solidFill>
                  <a:srgbClr val="000000"/>
                </a:solidFill>
                <a:latin typeface="Arial"/>
              </a:rPr>
              <a:t>estiorepuda</a:t>
            </a:r>
            <a:r>
              <a:rPr lang="de-DE" dirty="0">
                <a:solidFill>
                  <a:srgbClr val="000000"/>
                </a:solidFill>
                <a:latin typeface="Arial"/>
              </a:rPr>
              <a:t> </a:t>
            </a:r>
            <a:r>
              <a:rPr lang="de-DE" dirty="0" err="1">
                <a:solidFill>
                  <a:srgbClr val="000000"/>
                </a:solidFill>
                <a:latin typeface="Arial"/>
              </a:rPr>
              <a:t>voles</a:t>
            </a:r>
            <a:r>
              <a:rPr lang="de-DE" dirty="0">
                <a:solidFill>
                  <a:srgbClr val="000000"/>
                </a:solidFill>
                <a:latin typeface="Arial"/>
              </a:rPr>
              <a:t> se </a:t>
            </a:r>
            <a:r>
              <a:rPr lang="de-DE" dirty="0" err="1">
                <a:solidFill>
                  <a:srgbClr val="000000"/>
                </a:solidFill>
                <a:latin typeface="Arial"/>
              </a:rPr>
              <a:t>voles</a:t>
            </a:r>
            <a:r>
              <a:rPr lang="de-DE" dirty="0">
                <a:solidFill>
                  <a:srgbClr val="000000"/>
                </a:solidFill>
                <a:latin typeface="Arial"/>
              </a:rPr>
              <a:t> </a:t>
            </a:r>
            <a:r>
              <a:rPr lang="de-DE" dirty="0" err="1">
                <a:solidFill>
                  <a:srgbClr val="000000"/>
                </a:solidFill>
                <a:latin typeface="Arial"/>
              </a:rPr>
              <a:t>quiaspe</a:t>
            </a:r>
            <a:r>
              <a:rPr lang="de-DE" dirty="0">
                <a:solidFill>
                  <a:srgbClr val="000000"/>
                </a:solidFill>
                <a:latin typeface="Arial"/>
              </a:rPr>
              <a:t> </a:t>
            </a:r>
            <a:r>
              <a:rPr lang="de-DE" dirty="0" err="1">
                <a:solidFill>
                  <a:srgbClr val="000000"/>
                </a:solidFill>
                <a:latin typeface="Arial"/>
              </a:rPr>
              <a:t>provid</a:t>
            </a:r>
            <a:r>
              <a:rPr lang="de-DE" dirty="0">
                <a:solidFill>
                  <a:srgbClr val="000000"/>
                </a:solidFill>
                <a:latin typeface="Arial"/>
              </a:rPr>
              <a:t> </a:t>
            </a:r>
            <a:r>
              <a:rPr lang="de-DE" dirty="0" err="1">
                <a:solidFill>
                  <a:srgbClr val="000000"/>
                </a:solidFill>
                <a:latin typeface="Arial"/>
              </a:rPr>
              <a:t>ullenda</a:t>
            </a:r>
            <a:r>
              <a:rPr lang="de-DE" dirty="0">
                <a:solidFill>
                  <a:srgbClr val="000000"/>
                </a:solidFill>
                <a:latin typeface="Arial"/>
              </a:rPr>
              <a:t> si </a:t>
            </a:r>
            <a:r>
              <a:rPr lang="de-DE" dirty="0" err="1">
                <a:solidFill>
                  <a:srgbClr val="000000"/>
                </a:solidFill>
                <a:latin typeface="Arial"/>
              </a:rPr>
              <a:t>neceate</a:t>
            </a:r>
            <a:r>
              <a:rPr lang="de-DE" dirty="0">
                <a:solidFill>
                  <a:srgbClr val="000000"/>
                </a:solidFill>
                <a:latin typeface="Arial"/>
              </a:rPr>
              <a:t> </a:t>
            </a:r>
            <a:r>
              <a:rPr lang="de-DE" dirty="0" err="1">
                <a:solidFill>
                  <a:srgbClr val="000000"/>
                </a:solidFill>
                <a:latin typeface="Arial"/>
              </a:rPr>
              <a:t>pedit</a:t>
            </a:r>
            <a:r>
              <a:rPr lang="de-DE" dirty="0">
                <a:solidFill>
                  <a:srgbClr val="000000"/>
                </a:solidFill>
                <a:latin typeface="Arial"/>
              </a:rPr>
              <a:t> </a:t>
            </a:r>
            <a:r>
              <a:rPr lang="de-DE" dirty="0" err="1">
                <a:solidFill>
                  <a:srgbClr val="000000"/>
                </a:solidFill>
                <a:latin typeface="Arial"/>
              </a:rPr>
              <a:t>eicient</a:t>
            </a:r>
            <a:r>
              <a:rPr lang="de-DE" dirty="0">
                <a:solidFill>
                  <a:srgbClr val="000000"/>
                </a:solidFill>
                <a:latin typeface="Arial"/>
              </a:rPr>
              <a:t> </a:t>
            </a:r>
            <a:r>
              <a:rPr lang="de-DE" dirty="0" err="1">
                <a:solidFill>
                  <a:srgbClr val="000000"/>
                </a:solidFill>
                <a:latin typeface="Arial"/>
              </a:rPr>
              <a:t>voluptas</a:t>
            </a:r>
            <a:r>
              <a:rPr lang="de-DE" dirty="0">
                <a:solidFill>
                  <a:srgbClr val="000000"/>
                </a:solidFill>
                <a:latin typeface="Arial"/>
              </a:rPr>
              <a:t> </a:t>
            </a:r>
            <a:r>
              <a:rPr lang="de-DE" dirty="0" err="1">
                <a:solidFill>
                  <a:srgbClr val="000000"/>
                </a:solidFill>
                <a:latin typeface="Arial"/>
              </a:rPr>
              <a:t>adi</a:t>
            </a:r>
            <a:r>
              <a:rPr lang="de-DE" dirty="0">
                <a:solidFill>
                  <a:srgbClr val="000000"/>
                </a:solidFill>
                <a:latin typeface="Arial"/>
              </a:rPr>
              <a:t> </a:t>
            </a:r>
            <a:r>
              <a:rPr lang="de-DE" dirty="0" err="1">
                <a:solidFill>
                  <a:srgbClr val="000000"/>
                </a:solidFill>
                <a:latin typeface="Arial"/>
              </a:rPr>
              <a:t>sectem</a:t>
            </a:r>
            <a:r>
              <a:rPr lang="de-DE" dirty="0">
                <a:solidFill>
                  <a:srgbClr val="000000"/>
                </a:solidFill>
                <a:latin typeface="Arial"/>
              </a:rPr>
              <a:t> </a:t>
            </a:r>
            <a:r>
              <a:rPr lang="de-DE" dirty="0" err="1">
                <a:solidFill>
                  <a:srgbClr val="000000"/>
                </a:solidFill>
                <a:latin typeface="Arial"/>
              </a:rPr>
              <a:t>doluptate</a:t>
            </a:r>
            <a:r>
              <a:rPr lang="de-DE" dirty="0">
                <a:solidFill>
                  <a:srgbClr val="000000"/>
                </a:solidFill>
                <a:latin typeface="Arial"/>
              </a:rPr>
              <a:t> </a:t>
            </a:r>
            <a:r>
              <a:rPr lang="de-DE" dirty="0" err="1">
                <a:solidFill>
                  <a:srgbClr val="000000"/>
                </a:solidFill>
                <a:latin typeface="Arial"/>
              </a:rPr>
              <a:t>volest</a:t>
            </a:r>
            <a:r>
              <a:rPr lang="de-DE" dirty="0">
                <a:solidFill>
                  <a:srgbClr val="000000"/>
                </a:solidFill>
                <a:latin typeface="Arial"/>
              </a:rPr>
              <a:t>, </a:t>
            </a:r>
            <a:r>
              <a:rPr lang="de-DE" dirty="0" err="1">
                <a:solidFill>
                  <a:srgbClr val="000000"/>
                </a:solidFill>
                <a:latin typeface="Arial"/>
              </a:rPr>
              <a:t>volora</a:t>
            </a:r>
            <a:r>
              <a:rPr lang="de-DE" dirty="0">
                <a:solidFill>
                  <a:srgbClr val="000000"/>
                </a:solidFill>
                <a:latin typeface="Arial"/>
              </a:rPr>
              <a:t> </a:t>
            </a:r>
            <a:r>
              <a:rPr lang="de-DE" dirty="0" err="1">
                <a:solidFill>
                  <a:srgbClr val="000000"/>
                </a:solidFill>
                <a:latin typeface="Arial"/>
              </a:rPr>
              <a:t>eatam</a:t>
            </a:r>
            <a:r>
              <a:rPr lang="de-DE" dirty="0">
                <a:solidFill>
                  <a:srgbClr val="000000"/>
                </a:solidFill>
                <a:latin typeface="Arial"/>
              </a:rPr>
              <a:t> in </a:t>
            </a:r>
            <a:r>
              <a:rPr lang="de-DE" dirty="0" err="1">
                <a:solidFill>
                  <a:srgbClr val="000000"/>
                </a:solidFill>
                <a:latin typeface="Arial"/>
              </a:rPr>
              <a:t>ra</a:t>
            </a:r>
            <a:r>
              <a:rPr lang="de-DE" dirty="0">
                <a:solidFill>
                  <a:srgbClr val="000000"/>
                </a:solidFill>
                <a:latin typeface="Arial"/>
              </a:rPr>
              <a:t> </a:t>
            </a:r>
            <a:r>
              <a:rPr lang="de-DE" dirty="0" err="1">
                <a:solidFill>
                  <a:srgbClr val="000000"/>
                </a:solidFill>
                <a:latin typeface="Arial"/>
              </a:rPr>
              <a:t>atet</a:t>
            </a:r>
            <a:r>
              <a:rPr lang="de-DE" dirty="0">
                <a:solidFill>
                  <a:srgbClr val="000000"/>
                </a:solidFill>
                <a:latin typeface="Arial"/>
              </a:rPr>
              <a:t> </a:t>
            </a:r>
            <a:r>
              <a:rPr lang="de-DE" dirty="0" err="1">
                <a:solidFill>
                  <a:srgbClr val="000000"/>
                </a:solidFill>
                <a:latin typeface="Arial"/>
              </a:rPr>
              <a:t>viducidis</a:t>
            </a:r>
            <a:r>
              <a:rPr lang="de-DE" dirty="0">
                <a:solidFill>
                  <a:srgbClr val="000000"/>
                </a:solidFill>
                <a:latin typeface="Arial"/>
              </a:rPr>
              <a:t> </a:t>
            </a:r>
            <a:r>
              <a:rPr lang="de-DE" dirty="0" err="1">
                <a:solidFill>
                  <a:srgbClr val="000000"/>
                </a:solidFill>
                <a:latin typeface="Arial"/>
              </a:rPr>
              <a:t>eaquae</a:t>
            </a:r>
            <a:r>
              <a:rPr lang="de-DE" dirty="0">
                <a:solidFill>
                  <a:srgbClr val="000000"/>
                </a:solidFill>
                <a:latin typeface="Arial"/>
              </a:rPr>
              <a:t>. </a:t>
            </a:r>
            <a:r>
              <a:rPr lang="de-DE" dirty="0" err="1">
                <a:solidFill>
                  <a:srgbClr val="000000"/>
                </a:solidFill>
                <a:latin typeface="Arial"/>
              </a:rPr>
              <a:t>Em</a:t>
            </a:r>
            <a:r>
              <a:rPr lang="de-DE" dirty="0">
                <a:solidFill>
                  <a:srgbClr val="000000"/>
                </a:solidFill>
                <a:latin typeface="Arial"/>
              </a:rPr>
              <a:t> </a:t>
            </a:r>
            <a:r>
              <a:rPr lang="de-DE" dirty="0" err="1">
                <a:solidFill>
                  <a:srgbClr val="000000"/>
                </a:solidFill>
                <a:latin typeface="Arial"/>
              </a:rPr>
              <a:t>deles</a:t>
            </a:r>
            <a:r>
              <a:rPr lang="de-DE" dirty="0">
                <a:solidFill>
                  <a:srgbClr val="000000"/>
                </a:solidFill>
                <a:latin typeface="Arial"/>
              </a:rPr>
              <a:t> </a:t>
            </a:r>
            <a:r>
              <a:rPr lang="de-DE" dirty="0" err="1">
                <a:solidFill>
                  <a:srgbClr val="000000"/>
                </a:solidFill>
                <a:latin typeface="Arial"/>
              </a:rPr>
              <a:t>doluptus</a:t>
            </a:r>
            <a:r>
              <a:rPr lang="de-DE" dirty="0">
                <a:solidFill>
                  <a:srgbClr val="000000"/>
                </a:solidFill>
                <a:latin typeface="Arial"/>
              </a:rPr>
              <a:t> </a:t>
            </a:r>
            <a:r>
              <a:rPr lang="de-DE" dirty="0" err="1">
                <a:solidFill>
                  <a:srgbClr val="000000"/>
                </a:solidFill>
                <a:latin typeface="Arial"/>
              </a:rPr>
              <a:t>estotatur</a:t>
            </a:r>
            <a:r>
              <a:rPr lang="de-DE" dirty="0">
                <a:solidFill>
                  <a:srgbClr val="000000"/>
                </a:solidFill>
                <a:latin typeface="Arial"/>
              </a:rPr>
              <a:t>? </a:t>
            </a:r>
            <a:r>
              <a:rPr lang="de-DE" dirty="0" err="1">
                <a:solidFill>
                  <a:srgbClr val="000000"/>
                </a:solidFill>
                <a:latin typeface="Arial"/>
              </a:rPr>
              <a:t>Igendella</a:t>
            </a:r>
            <a:r>
              <a:rPr lang="de-DE" dirty="0">
                <a:solidFill>
                  <a:srgbClr val="000000"/>
                </a:solidFill>
                <a:latin typeface="Arial"/>
              </a:rPr>
              <a:t> </a:t>
            </a:r>
            <a:r>
              <a:rPr lang="de-DE" dirty="0" err="1">
                <a:solidFill>
                  <a:srgbClr val="000000"/>
                </a:solidFill>
                <a:latin typeface="Arial"/>
              </a:rPr>
              <a:t>preped</a:t>
            </a:r>
            <a:r>
              <a:rPr lang="de-DE" dirty="0">
                <a:solidFill>
                  <a:srgbClr val="000000"/>
                </a:solidFill>
                <a:latin typeface="Arial"/>
              </a:rPr>
              <a:t> </a:t>
            </a:r>
            <a:r>
              <a:rPr lang="de-DE" dirty="0" err="1">
                <a:solidFill>
                  <a:srgbClr val="000000"/>
                </a:solidFill>
                <a:latin typeface="Arial"/>
              </a:rPr>
              <a:t>etur</a:t>
            </a:r>
            <a:r>
              <a:rPr lang="de-DE" dirty="0">
                <a:solidFill>
                  <a:srgbClr val="000000"/>
                </a:solidFill>
                <a:latin typeface="Arial"/>
              </a:rPr>
              <a:t>, </a:t>
            </a:r>
            <a:r>
              <a:rPr lang="de-DE" dirty="0" err="1">
                <a:solidFill>
                  <a:srgbClr val="000000"/>
                </a:solidFill>
                <a:latin typeface="Arial"/>
              </a:rPr>
              <a:t>sum</a:t>
            </a:r>
            <a:r>
              <a:rPr lang="de-DE" dirty="0">
                <a:solidFill>
                  <a:srgbClr val="000000"/>
                </a:solidFill>
                <a:latin typeface="Arial"/>
              </a:rPr>
              <a:t> </a:t>
            </a:r>
            <a:r>
              <a:rPr lang="de-DE" dirty="0" err="1">
                <a:solidFill>
                  <a:srgbClr val="000000"/>
                </a:solidFill>
                <a:latin typeface="Arial"/>
              </a:rPr>
              <a:t>fugiasp</a:t>
            </a:r>
            <a:r>
              <a:rPr lang="de-DE" dirty="0">
                <a:solidFill>
                  <a:srgbClr val="000000"/>
                </a:solidFill>
                <a:latin typeface="Arial"/>
              </a:rPr>
              <a:t> </a:t>
            </a:r>
            <a:r>
              <a:rPr lang="de-DE" dirty="0" err="1">
                <a:solidFill>
                  <a:srgbClr val="000000"/>
                </a:solidFill>
                <a:latin typeface="Arial"/>
              </a:rPr>
              <a:t>eraerum</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sit</a:t>
            </a:r>
            <a:r>
              <a:rPr lang="de-DE" dirty="0">
                <a:solidFill>
                  <a:srgbClr val="000000"/>
                </a:solidFill>
                <a:latin typeface="Arial"/>
              </a:rPr>
              <a:t> </a:t>
            </a:r>
            <a:r>
              <a:rPr lang="de-DE" dirty="0" err="1">
                <a:solidFill>
                  <a:srgbClr val="000000"/>
                </a:solidFill>
                <a:latin typeface="Arial"/>
              </a:rPr>
              <a:t>autaspe</a:t>
            </a:r>
            <a:r>
              <a:rPr lang="de-DE" dirty="0">
                <a:solidFill>
                  <a:srgbClr val="000000"/>
                </a:solidFill>
                <a:latin typeface="Arial"/>
              </a:rPr>
              <a:t> </a:t>
            </a:r>
            <a:r>
              <a:rPr lang="de-DE" dirty="0" err="1">
                <a:solidFill>
                  <a:srgbClr val="000000"/>
                </a:solidFill>
                <a:latin typeface="Arial"/>
              </a:rPr>
              <a:t>molupta</a:t>
            </a:r>
            <a:r>
              <a:rPr lang="de-DE" dirty="0">
                <a:solidFill>
                  <a:srgbClr val="000000"/>
                </a:solidFill>
                <a:latin typeface="Arial"/>
              </a:rPr>
              <a:t> </a:t>
            </a:r>
            <a:r>
              <a:rPr lang="de-DE" dirty="0" err="1">
                <a:solidFill>
                  <a:srgbClr val="000000"/>
                </a:solidFill>
                <a:latin typeface="Arial"/>
              </a:rPr>
              <a:t>tiatiate</a:t>
            </a:r>
            <a:r>
              <a:rPr lang="de-DE" dirty="0">
                <a:solidFill>
                  <a:srgbClr val="000000"/>
                </a:solidFill>
                <a:latin typeface="Arial"/>
              </a:rPr>
              <a:t> </a:t>
            </a:r>
            <a:r>
              <a:rPr lang="de-DE" dirty="0" err="1">
                <a:solidFill>
                  <a:srgbClr val="000000"/>
                </a:solidFill>
                <a:latin typeface="Arial"/>
              </a:rPr>
              <a:t>voluptur</a:t>
            </a:r>
            <a:r>
              <a:rPr lang="de-DE" dirty="0">
                <a:solidFill>
                  <a:srgbClr val="000000"/>
                </a:solidFill>
                <a:latin typeface="Arial"/>
              </a:rPr>
              <a:t>?</a:t>
            </a:r>
          </a:p>
          <a:p>
            <a:r>
              <a:rPr lang="de-DE" dirty="0" err="1">
                <a:solidFill>
                  <a:srgbClr val="000000"/>
                </a:solidFill>
                <a:latin typeface="Arial"/>
              </a:rPr>
              <a:t>Equi</a:t>
            </a:r>
            <a:r>
              <a:rPr lang="de-DE" dirty="0">
                <a:solidFill>
                  <a:srgbClr val="000000"/>
                </a:solidFill>
                <a:latin typeface="Arial"/>
              </a:rPr>
              <a:t> </a:t>
            </a:r>
            <a:r>
              <a:rPr lang="de-DE" dirty="0" err="1">
                <a:solidFill>
                  <a:srgbClr val="000000"/>
                </a:solidFill>
                <a:latin typeface="Arial"/>
              </a:rPr>
              <a:t>repellab</a:t>
            </a:r>
            <a:r>
              <a:rPr lang="de-DE" dirty="0">
                <a:solidFill>
                  <a:srgbClr val="000000"/>
                </a:solidFill>
                <a:latin typeface="Arial"/>
              </a:rPr>
              <a:t> </a:t>
            </a:r>
            <a:r>
              <a:rPr lang="de-DE" dirty="0" err="1">
                <a:solidFill>
                  <a:srgbClr val="000000"/>
                </a:solidFill>
                <a:latin typeface="Arial"/>
              </a:rPr>
              <a:t>iumet</a:t>
            </a:r>
            <a:r>
              <a:rPr lang="de-DE" dirty="0">
                <a:solidFill>
                  <a:srgbClr val="000000"/>
                </a:solidFill>
                <a:latin typeface="Arial"/>
              </a:rPr>
              <a:t>, </a:t>
            </a:r>
            <a:r>
              <a:rPr lang="de-DE" dirty="0" err="1">
                <a:solidFill>
                  <a:srgbClr val="000000"/>
                </a:solidFill>
                <a:latin typeface="Arial"/>
              </a:rPr>
              <a:t>nusapit</a:t>
            </a:r>
            <a:r>
              <a:rPr lang="de-DE" dirty="0">
                <a:solidFill>
                  <a:srgbClr val="000000"/>
                </a:solidFill>
                <a:latin typeface="Arial"/>
              </a:rPr>
              <a:t> </a:t>
            </a:r>
            <a:r>
              <a:rPr lang="de-DE" dirty="0" err="1">
                <a:solidFill>
                  <a:srgbClr val="000000"/>
                </a:solidFill>
                <a:latin typeface="Arial"/>
              </a:rPr>
              <a:t>optatatus</a:t>
            </a:r>
            <a:r>
              <a:rPr lang="de-DE" dirty="0">
                <a:solidFill>
                  <a:srgbClr val="000000"/>
                </a:solidFill>
                <a:latin typeface="Arial"/>
              </a:rPr>
              <a:t> </a:t>
            </a:r>
            <a:r>
              <a:rPr lang="de-DE" dirty="0" err="1">
                <a:solidFill>
                  <a:srgbClr val="000000"/>
                </a:solidFill>
                <a:latin typeface="Arial"/>
              </a:rPr>
              <a:t>repudita</a:t>
            </a:r>
            <a:r>
              <a:rPr lang="de-DE" dirty="0">
                <a:solidFill>
                  <a:srgbClr val="000000"/>
                </a:solidFill>
                <a:latin typeface="Arial"/>
              </a:rPr>
              <a:t> </a:t>
            </a:r>
            <a:r>
              <a:rPr lang="de-DE" dirty="0" err="1">
                <a:solidFill>
                  <a:srgbClr val="000000"/>
                </a:solidFill>
                <a:latin typeface="Arial"/>
              </a:rPr>
              <a:t>nonet</a:t>
            </a:r>
            <a:r>
              <a:rPr lang="de-DE" dirty="0">
                <a:solidFill>
                  <a:srgbClr val="000000"/>
                </a:solidFill>
                <a:latin typeface="Arial"/>
              </a:rPr>
              <a:t> </a:t>
            </a:r>
            <a:r>
              <a:rPr lang="de-DE" dirty="0" err="1">
                <a:solidFill>
                  <a:srgbClr val="000000"/>
                </a:solidFill>
                <a:latin typeface="Arial"/>
              </a:rPr>
              <a:t>litius</a:t>
            </a:r>
            <a:r>
              <a:rPr lang="de-DE" dirty="0">
                <a:solidFill>
                  <a:srgbClr val="000000"/>
                </a:solidFill>
                <a:latin typeface="Arial"/>
              </a:rPr>
              <a:t> </a:t>
            </a:r>
            <a:r>
              <a:rPr lang="de-DE" dirty="0" err="1">
                <a:solidFill>
                  <a:srgbClr val="000000"/>
                </a:solidFill>
                <a:latin typeface="Arial"/>
              </a:rPr>
              <a:t>abor</a:t>
            </a:r>
            <a:r>
              <a:rPr lang="de-DE" dirty="0">
                <a:solidFill>
                  <a:srgbClr val="000000"/>
                </a:solidFill>
                <a:latin typeface="Arial"/>
              </a:rPr>
              <a:t> </a:t>
            </a:r>
            <a:r>
              <a:rPr lang="de-DE" dirty="0" err="1">
                <a:solidFill>
                  <a:srgbClr val="000000"/>
                </a:solidFill>
                <a:latin typeface="Arial"/>
              </a:rPr>
              <a:t>as</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quissimus</a:t>
            </a:r>
            <a:r>
              <a:rPr lang="de-DE" dirty="0">
                <a:solidFill>
                  <a:srgbClr val="000000"/>
                </a:solidFill>
                <a:latin typeface="Arial"/>
              </a:rPr>
              <a:t> </a:t>
            </a:r>
            <a:r>
              <a:rPr lang="de-DE" dirty="0" err="1">
                <a:solidFill>
                  <a:srgbClr val="000000"/>
                </a:solidFill>
                <a:latin typeface="Arial"/>
              </a:rPr>
              <a:t>eiume</a:t>
            </a:r>
            <a:r>
              <a:rPr lang="de-DE" dirty="0">
                <a:solidFill>
                  <a:srgbClr val="000000"/>
                </a:solidFill>
                <a:latin typeface="Arial"/>
              </a:rPr>
              <a:t> </a:t>
            </a:r>
            <a:r>
              <a:rPr lang="de-DE" dirty="0" err="1">
                <a:solidFill>
                  <a:srgbClr val="000000"/>
                </a:solidFill>
                <a:latin typeface="Arial"/>
              </a:rPr>
              <a:t>vernam</a:t>
            </a:r>
            <a:r>
              <a:rPr lang="de-DE" dirty="0">
                <a:solidFill>
                  <a:srgbClr val="000000"/>
                </a:solidFill>
                <a:latin typeface="Arial"/>
              </a:rPr>
              <a:t> </a:t>
            </a:r>
            <a:r>
              <a:rPr lang="de-DE" dirty="0" err="1">
                <a:solidFill>
                  <a:srgbClr val="000000"/>
                </a:solidFill>
                <a:latin typeface="Arial"/>
              </a:rPr>
              <a:t>sincturion</a:t>
            </a:r>
            <a:r>
              <a:rPr lang="de-DE" dirty="0">
                <a:solidFill>
                  <a:srgbClr val="000000"/>
                </a:solidFill>
                <a:latin typeface="Arial"/>
              </a:rPr>
              <a:t> </a:t>
            </a:r>
            <a:r>
              <a:rPr lang="de-DE" dirty="0" err="1">
                <a:solidFill>
                  <a:srgbClr val="000000"/>
                </a:solidFill>
                <a:latin typeface="Arial"/>
              </a:rPr>
              <a:t>nese</a:t>
            </a:r>
            <a:r>
              <a:rPr lang="de-DE" dirty="0">
                <a:solidFill>
                  <a:srgbClr val="000000"/>
                </a:solidFill>
                <a:latin typeface="Arial"/>
              </a:rPr>
              <a:t> </a:t>
            </a:r>
            <a:r>
              <a:rPr lang="de-DE" dirty="0" err="1">
                <a:solidFill>
                  <a:srgbClr val="000000"/>
                </a:solidFill>
                <a:latin typeface="Arial"/>
              </a:rPr>
              <a:t>poreptis</a:t>
            </a:r>
            <a:r>
              <a:rPr lang="de-DE" dirty="0">
                <a:solidFill>
                  <a:srgbClr val="000000"/>
                </a:solidFill>
                <a:latin typeface="Arial"/>
              </a:rPr>
              <a:t> </a:t>
            </a:r>
            <a:r>
              <a:rPr lang="de-DE" dirty="0" err="1">
                <a:solidFill>
                  <a:srgbClr val="000000"/>
                </a:solidFill>
                <a:latin typeface="Arial"/>
              </a:rPr>
              <a:t>rehenditat.Que</a:t>
            </a:r>
            <a:r>
              <a:rPr lang="de-DE" dirty="0">
                <a:solidFill>
                  <a:srgbClr val="000000"/>
                </a:solidFill>
                <a:latin typeface="Arial"/>
              </a:rPr>
              <a:t> </a:t>
            </a:r>
            <a:r>
              <a:rPr lang="de-DE" dirty="0" err="1">
                <a:solidFill>
                  <a:srgbClr val="000000"/>
                </a:solidFill>
                <a:latin typeface="Arial"/>
              </a:rPr>
              <a:t>volore</a:t>
            </a:r>
            <a:r>
              <a:rPr lang="de-DE" dirty="0">
                <a:solidFill>
                  <a:srgbClr val="000000"/>
                </a:solidFill>
                <a:latin typeface="Arial"/>
              </a:rPr>
              <a:t> </a:t>
            </a:r>
            <a:r>
              <a:rPr lang="de-DE" dirty="0" err="1">
                <a:solidFill>
                  <a:srgbClr val="000000"/>
                </a:solidFill>
                <a:latin typeface="Arial"/>
              </a:rPr>
              <a:t>cuptae</a:t>
            </a:r>
            <a:r>
              <a:rPr lang="de-DE" dirty="0">
                <a:solidFill>
                  <a:srgbClr val="000000"/>
                </a:solidFill>
                <a:latin typeface="Arial"/>
              </a:rPr>
              <a:t> </a:t>
            </a:r>
            <a:r>
              <a:rPr lang="de-DE" dirty="0" err="1">
                <a:solidFill>
                  <a:srgbClr val="000000"/>
                </a:solidFill>
                <a:latin typeface="Arial"/>
              </a:rPr>
              <a:t>iniminime</a:t>
            </a:r>
            <a:r>
              <a:rPr lang="de-DE" dirty="0">
                <a:solidFill>
                  <a:srgbClr val="000000"/>
                </a:solidFill>
                <a:latin typeface="Arial"/>
              </a:rPr>
              <a:t> </a:t>
            </a:r>
            <a:r>
              <a:rPr lang="de-DE" dirty="0" err="1">
                <a:solidFill>
                  <a:srgbClr val="000000"/>
                </a:solidFill>
                <a:latin typeface="Arial"/>
              </a:rPr>
              <a:t>prae</a:t>
            </a:r>
            <a:r>
              <a:rPr lang="de-DE" dirty="0">
                <a:solidFill>
                  <a:srgbClr val="000000"/>
                </a:solidFill>
                <a:latin typeface="Arial"/>
              </a:rPr>
              <a:t> </a:t>
            </a:r>
            <a:r>
              <a:rPr lang="de-DE" dirty="0" err="1">
                <a:solidFill>
                  <a:srgbClr val="000000"/>
                </a:solidFill>
                <a:latin typeface="Arial"/>
              </a:rPr>
              <a:t>peruntu</a:t>
            </a:r>
            <a:r>
              <a:rPr lang="de-DE" dirty="0">
                <a:solidFill>
                  <a:srgbClr val="000000"/>
                </a:solidFill>
                <a:latin typeface="Arial"/>
              </a:rPr>
              <a:t> </a:t>
            </a:r>
            <a:r>
              <a:rPr lang="de-DE" dirty="0" err="1">
                <a:solidFill>
                  <a:srgbClr val="000000"/>
                </a:solidFill>
                <a:latin typeface="Arial"/>
              </a:rPr>
              <a:t>ribusandio</a:t>
            </a:r>
            <a:r>
              <a:rPr lang="de-DE" dirty="0">
                <a:solidFill>
                  <a:srgbClr val="000000"/>
                </a:solidFill>
                <a:latin typeface="Arial"/>
              </a:rPr>
              <a:t> et </a:t>
            </a:r>
            <a:r>
              <a:rPr lang="de-DE" dirty="0" err="1">
                <a:solidFill>
                  <a:srgbClr val="000000"/>
                </a:solidFill>
                <a:latin typeface="Arial"/>
              </a:rPr>
              <a:t>quae</a:t>
            </a:r>
            <a:r>
              <a:rPr lang="de-DE" dirty="0">
                <a:solidFill>
                  <a:srgbClr val="000000"/>
                </a:solidFill>
                <a:latin typeface="Arial"/>
              </a:rPr>
              <a:t> </a:t>
            </a:r>
            <a:r>
              <a:rPr lang="de-DE" dirty="0" err="1">
                <a:solidFill>
                  <a:srgbClr val="000000"/>
                </a:solidFill>
                <a:latin typeface="Arial"/>
              </a:rPr>
              <a:t>voloreperit</a:t>
            </a:r>
            <a:r>
              <a:rPr lang="de-DE" dirty="0">
                <a:solidFill>
                  <a:srgbClr val="000000"/>
                </a:solidFill>
                <a:latin typeface="Arial"/>
              </a:rPr>
              <a:t>, </a:t>
            </a:r>
            <a:r>
              <a:rPr lang="de-DE" dirty="0" err="1">
                <a:solidFill>
                  <a:srgbClr val="000000"/>
                </a:solidFill>
                <a:latin typeface="Arial"/>
              </a:rPr>
              <a:t>od</a:t>
            </a:r>
            <a:r>
              <a:rPr lang="de-DE" dirty="0">
                <a:solidFill>
                  <a:srgbClr val="000000"/>
                </a:solidFill>
                <a:latin typeface="Arial"/>
              </a:rPr>
              <a:t> </a:t>
            </a:r>
            <a:r>
              <a:rPr lang="de-DE" dirty="0" err="1">
                <a:solidFill>
                  <a:srgbClr val="000000"/>
                </a:solidFill>
                <a:latin typeface="Arial"/>
              </a:rPr>
              <a:t>qui</a:t>
            </a:r>
            <a:r>
              <a:rPr lang="de-DE" dirty="0">
                <a:solidFill>
                  <a:srgbClr val="000000"/>
                </a:solidFill>
                <a:latin typeface="Arial"/>
              </a:rPr>
              <a:t> </a:t>
            </a:r>
            <a:r>
              <a:rPr lang="de-DE" dirty="0" err="1">
                <a:solidFill>
                  <a:srgbClr val="000000"/>
                </a:solidFill>
                <a:latin typeface="Arial"/>
              </a:rPr>
              <a:t>dolutem</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quiam</a:t>
            </a:r>
            <a:r>
              <a:rPr lang="de-DE" dirty="0">
                <a:solidFill>
                  <a:srgbClr val="000000"/>
                </a:solidFill>
                <a:latin typeface="Arial"/>
              </a:rPr>
              <a:t>, </a:t>
            </a:r>
            <a:r>
              <a:rPr lang="de-DE" dirty="0" err="1">
                <a:solidFill>
                  <a:srgbClr val="000000"/>
                </a:solidFill>
                <a:latin typeface="Arial"/>
              </a:rPr>
              <a:t>omnimpe</a:t>
            </a:r>
            <a:r>
              <a:rPr lang="de-DE" dirty="0">
                <a:solidFill>
                  <a:srgbClr val="000000"/>
                </a:solidFill>
                <a:latin typeface="Arial"/>
              </a:rPr>
              <a:t> </a:t>
            </a:r>
            <a:r>
              <a:rPr lang="de-DE" dirty="0" err="1">
                <a:solidFill>
                  <a:srgbClr val="000000"/>
                </a:solidFill>
                <a:latin typeface="Arial"/>
              </a:rPr>
              <a:t>num</a:t>
            </a:r>
            <a:r>
              <a:rPr lang="de-DE" dirty="0">
                <a:solidFill>
                  <a:srgbClr val="000000"/>
                </a:solidFill>
                <a:latin typeface="Arial"/>
              </a:rPr>
              <a:t> </a:t>
            </a:r>
            <a:r>
              <a:rPr lang="de-DE" dirty="0" err="1">
                <a:solidFill>
                  <a:srgbClr val="000000"/>
                </a:solidFill>
                <a:latin typeface="Arial"/>
              </a:rPr>
              <a:t>ipsa</a:t>
            </a:r>
            <a:r>
              <a:rPr lang="de-DE" dirty="0">
                <a:solidFill>
                  <a:srgbClr val="000000"/>
                </a:solidFill>
                <a:latin typeface="Arial"/>
              </a:rPr>
              <a:t> </a:t>
            </a:r>
            <a:r>
              <a:rPr lang="de-DE" dirty="0" err="1">
                <a:solidFill>
                  <a:srgbClr val="000000"/>
                </a:solidFill>
                <a:latin typeface="Arial"/>
              </a:rPr>
              <a:t>nus</a:t>
            </a:r>
            <a:r>
              <a:rPr lang="de-DE" dirty="0">
                <a:solidFill>
                  <a:srgbClr val="000000"/>
                </a:solidFill>
                <a:latin typeface="Arial"/>
              </a:rPr>
              <a:t> </a:t>
            </a:r>
            <a:r>
              <a:rPr lang="de-DE" dirty="0" err="1">
                <a:solidFill>
                  <a:srgbClr val="000000"/>
                </a:solidFill>
                <a:latin typeface="Arial"/>
              </a:rPr>
              <a:t>dolor</a:t>
            </a:r>
            <a:r>
              <a:rPr lang="de-DE" dirty="0">
                <a:solidFill>
                  <a:srgbClr val="000000"/>
                </a:solidFill>
                <a:latin typeface="Arial"/>
              </a:rPr>
              <a:t> </a:t>
            </a:r>
            <a:r>
              <a:rPr lang="de-DE" dirty="0" err="1">
                <a:solidFill>
                  <a:srgbClr val="000000"/>
                </a:solidFill>
                <a:latin typeface="Arial"/>
              </a:rPr>
              <a:t>ma</a:t>
            </a:r>
            <a:r>
              <a:rPr lang="de-DE" dirty="0">
                <a:solidFill>
                  <a:srgbClr val="000000"/>
                </a:solidFill>
                <a:latin typeface="Arial"/>
              </a:rPr>
              <a:t> non </a:t>
            </a:r>
            <a:r>
              <a:rPr lang="de-DE" dirty="0" err="1">
                <a:solidFill>
                  <a:srgbClr val="000000"/>
                </a:solidFill>
                <a:latin typeface="Arial"/>
              </a:rPr>
              <a:t>corrum</a:t>
            </a:r>
            <a:r>
              <a:rPr lang="de-DE" dirty="0">
                <a:solidFill>
                  <a:srgbClr val="000000"/>
                </a:solidFill>
                <a:latin typeface="Arial"/>
              </a:rPr>
              <a:t> </a:t>
            </a:r>
            <a:r>
              <a:rPr lang="de-DE" dirty="0" err="1">
                <a:solidFill>
                  <a:srgbClr val="000000"/>
                </a:solidFill>
                <a:latin typeface="Arial"/>
              </a:rPr>
              <a:t>exerior</a:t>
            </a:r>
            <a:r>
              <a:rPr lang="de-DE" dirty="0">
                <a:solidFill>
                  <a:srgbClr val="000000"/>
                </a:solidFill>
                <a:latin typeface="Arial"/>
              </a:rPr>
              <a:t> </a:t>
            </a:r>
            <a:r>
              <a:rPr lang="de-DE" dirty="0" err="1">
                <a:solidFill>
                  <a:srgbClr val="000000"/>
                </a:solidFill>
                <a:latin typeface="Arial"/>
              </a:rPr>
              <a:t>repedig</a:t>
            </a:r>
            <a:r>
              <a:rPr lang="de-DE" dirty="0">
                <a:solidFill>
                  <a:srgbClr val="000000"/>
                </a:solidFill>
                <a:latin typeface="Arial"/>
              </a:rPr>
              <a:t> </a:t>
            </a:r>
            <a:r>
              <a:rPr lang="de-DE" dirty="0" err="1">
                <a:solidFill>
                  <a:srgbClr val="000000"/>
                </a:solidFill>
                <a:latin typeface="Arial"/>
              </a:rPr>
              <a:t>entiaecta</a:t>
            </a:r>
            <a:r>
              <a:rPr lang="de-DE" dirty="0">
                <a:solidFill>
                  <a:srgbClr val="000000"/>
                </a:solidFill>
                <a:latin typeface="Arial"/>
              </a:rPr>
              <a:t> </a:t>
            </a:r>
            <a:r>
              <a:rPr lang="de-DE" dirty="0" err="1">
                <a:solidFill>
                  <a:srgbClr val="000000"/>
                </a:solidFill>
                <a:latin typeface="Arial"/>
              </a:rPr>
              <a:t>ium</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arum</a:t>
            </a:r>
            <a:r>
              <a:rPr lang="de-DE" dirty="0">
                <a:solidFill>
                  <a:srgbClr val="000000"/>
                </a:solidFill>
                <a:latin typeface="Arial"/>
              </a:rPr>
              <a:t> </a:t>
            </a:r>
            <a:r>
              <a:rPr lang="de-DE" dirty="0" err="1">
                <a:solidFill>
                  <a:srgbClr val="000000"/>
                </a:solidFill>
                <a:latin typeface="Arial"/>
              </a:rPr>
              <a:t>rere</a:t>
            </a:r>
            <a:r>
              <a:rPr lang="de-DE" dirty="0">
                <a:solidFill>
                  <a:srgbClr val="000000"/>
                </a:solidFill>
                <a:latin typeface="Arial"/>
              </a:rPr>
              <a:t>, </a:t>
            </a:r>
            <a:r>
              <a:rPr lang="de-DE" dirty="0" err="1">
                <a:solidFill>
                  <a:srgbClr val="000000"/>
                </a:solidFill>
                <a:latin typeface="Arial"/>
              </a:rPr>
              <a:t>occus</a:t>
            </a:r>
            <a:r>
              <a:rPr lang="de-DE" dirty="0">
                <a:solidFill>
                  <a:srgbClr val="000000"/>
                </a:solidFill>
                <a:latin typeface="Arial"/>
              </a:rPr>
              <a:t> </a:t>
            </a:r>
            <a:r>
              <a:rPr lang="de-DE" dirty="0" err="1">
                <a:solidFill>
                  <a:srgbClr val="000000"/>
                </a:solidFill>
                <a:latin typeface="Arial"/>
              </a:rPr>
              <a:t>utem</a:t>
            </a:r>
            <a:r>
              <a:rPr lang="de-DE" dirty="0">
                <a:solidFill>
                  <a:srgbClr val="000000"/>
                </a:solidFill>
                <a:latin typeface="Arial"/>
              </a:rPr>
              <a:t> </a:t>
            </a:r>
            <a:r>
              <a:rPr lang="de-DE" dirty="0" err="1">
                <a:solidFill>
                  <a:srgbClr val="000000"/>
                </a:solidFill>
                <a:latin typeface="Arial"/>
              </a:rPr>
              <a:t>volut</a:t>
            </a:r>
            <a:r>
              <a:rPr lang="de-DE" dirty="0">
                <a:solidFill>
                  <a:srgbClr val="000000"/>
                </a:solidFill>
                <a:latin typeface="Arial"/>
              </a:rPr>
              <a:t> </a:t>
            </a:r>
            <a:r>
              <a:rPr lang="de-DE" dirty="0" err="1">
                <a:solidFill>
                  <a:srgbClr val="000000"/>
                </a:solidFill>
                <a:latin typeface="Arial"/>
              </a:rPr>
              <a:t>qui</a:t>
            </a:r>
            <a:r>
              <a:rPr lang="de-DE" dirty="0">
                <a:solidFill>
                  <a:srgbClr val="000000"/>
                </a:solidFill>
                <a:latin typeface="Arial"/>
              </a:rPr>
              <a:t> </a:t>
            </a:r>
            <a:r>
              <a:rPr lang="de-DE" dirty="0" err="1">
                <a:solidFill>
                  <a:srgbClr val="000000"/>
                </a:solidFill>
                <a:latin typeface="Arial"/>
              </a:rPr>
              <a:t>delitas</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et </a:t>
            </a:r>
            <a:r>
              <a:rPr lang="de-DE" dirty="0" err="1">
                <a:solidFill>
                  <a:srgbClr val="000000"/>
                </a:solidFill>
                <a:latin typeface="Arial"/>
              </a:rPr>
              <a:t>alis</a:t>
            </a:r>
            <a:r>
              <a:rPr lang="de-DE" dirty="0">
                <a:solidFill>
                  <a:srgbClr val="000000"/>
                </a:solidFill>
                <a:latin typeface="Arial"/>
              </a:rPr>
              <a:t> </a:t>
            </a:r>
            <a:r>
              <a:rPr lang="de-DE" dirty="0" err="1">
                <a:solidFill>
                  <a:srgbClr val="000000"/>
                </a:solidFill>
                <a:latin typeface="Arial"/>
              </a:rPr>
              <a:t>ut</a:t>
            </a:r>
            <a:r>
              <a:rPr lang="de-DE" dirty="0">
                <a:solidFill>
                  <a:srgbClr val="000000"/>
                </a:solidFill>
                <a:latin typeface="Arial"/>
              </a:rPr>
              <a:t> </a:t>
            </a:r>
            <a:r>
              <a:rPr lang="de-DE" dirty="0" err="1">
                <a:solidFill>
                  <a:srgbClr val="000000"/>
                </a:solidFill>
                <a:latin typeface="Arial"/>
              </a:rPr>
              <a:t>quuntium</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acculpa</a:t>
            </a:r>
            <a:r>
              <a:rPr lang="de-DE" dirty="0">
                <a:solidFill>
                  <a:srgbClr val="000000"/>
                </a:solidFill>
                <a:latin typeface="Arial"/>
              </a:rPr>
              <a:t> </a:t>
            </a:r>
            <a:r>
              <a:rPr lang="de-DE" dirty="0" err="1">
                <a:solidFill>
                  <a:srgbClr val="000000"/>
                </a:solidFill>
                <a:latin typeface="Arial"/>
              </a:rPr>
              <a:t>volentius</a:t>
            </a:r>
            <a:r>
              <a:rPr lang="de-DE" dirty="0">
                <a:solidFill>
                  <a:srgbClr val="000000"/>
                </a:solidFill>
                <a:latin typeface="Arial"/>
              </a:rPr>
              <a:t> </a:t>
            </a:r>
            <a:r>
              <a:rPr lang="de-DE" dirty="0" err="1">
                <a:solidFill>
                  <a:srgbClr val="000000"/>
                </a:solidFill>
                <a:latin typeface="Arial"/>
              </a:rPr>
              <a:t>magnat</a:t>
            </a:r>
            <a:r>
              <a:rPr lang="de-DE" dirty="0">
                <a:solidFill>
                  <a:srgbClr val="000000"/>
                </a:solidFill>
                <a:latin typeface="Arial"/>
              </a:rPr>
              <a:t> </a:t>
            </a:r>
            <a:r>
              <a:rPr lang="de-DE" dirty="0" err="1">
                <a:solidFill>
                  <a:srgbClr val="000000"/>
                </a:solidFill>
                <a:latin typeface="Arial"/>
              </a:rPr>
              <a:t>rem</a:t>
            </a:r>
            <a:r>
              <a:rPr lang="de-DE" dirty="0">
                <a:solidFill>
                  <a:srgbClr val="000000"/>
                </a:solidFill>
                <a:latin typeface="Arial"/>
              </a:rPr>
              <a:t> </a:t>
            </a:r>
            <a:r>
              <a:rPr lang="de-DE" dirty="0" err="1">
                <a:solidFill>
                  <a:srgbClr val="000000"/>
                </a:solidFill>
                <a:latin typeface="Arial"/>
              </a:rPr>
              <a:t>ideliquiam</a:t>
            </a:r>
            <a:r>
              <a:rPr lang="de-DE" dirty="0">
                <a:solidFill>
                  <a:srgbClr val="000000"/>
                </a:solidFill>
                <a:latin typeface="Arial"/>
              </a:rPr>
              <a:t> </a:t>
            </a:r>
            <a:r>
              <a:rPr lang="de-DE" dirty="0" err="1">
                <a:solidFill>
                  <a:srgbClr val="000000"/>
                </a:solidFill>
                <a:latin typeface="Arial"/>
              </a:rPr>
              <a:t>aceaquid</a:t>
            </a:r>
            <a:r>
              <a:rPr lang="de-DE" dirty="0">
                <a:solidFill>
                  <a:srgbClr val="000000"/>
                </a:solidFill>
                <a:latin typeface="Arial"/>
              </a:rPr>
              <a:t> et </a:t>
            </a:r>
            <a:r>
              <a:rPr lang="de-DE" dirty="0" err="1">
                <a:solidFill>
                  <a:srgbClr val="000000"/>
                </a:solidFill>
                <a:latin typeface="Arial"/>
              </a:rPr>
              <a:t>et</a:t>
            </a:r>
            <a:r>
              <a:rPr lang="de-DE" dirty="0">
                <a:solidFill>
                  <a:srgbClr val="000000"/>
                </a:solidFill>
                <a:latin typeface="Arial"/>
              </a:rPr>
              <a:t> </a:t>
            </a:r>
            <a:r>
              <a:rPr lang="de-DE" dirty="0" err="1">
                <a:solidFill>
                  <a:srgbClr val="000000"/>
                </a:solidFill>
                <a:latin typeface="Arial"/>
              </a:rPr>
              <a:t>volorro</a:t>
            </a:r>
            <a:r>
              <a:rPr lang="de-DE" dirty="0">
                <a:solidFill>
                  <a:srgbClr val="000000"/>
                </a:solidFill>
                <a:latin typeface="Arial"/>
              </a:rPr>
              <a:t> </a:t>
            </a:r>
            <a:r>
              <a:rPr lang="de-DE" dirty="0" err="1">
                <a:solidFill>
                  <a:srgbClr val="000000"/>
                </a:solidFill>
                <a:latin typeface="Arial"/>
              </a:rPr>
              <a:t>modit</a:t>
            </a:r>
            <a:r>
              <a:rPr lang="de-DE" dirty="0">
                <a:solidFill>
                  <a:srgbClr val="000000"/>
                </a:solidFill>
                <a:latin typeface="Arial"/>
              </a:rPr>
              <a:t> </a:t>
            </a:r>
            <a:r>
              <a:rPr lang="de-DE" dirty="0" err="1">
                <a:solidFill>
                  <a:srgbClr val="000000"/>
                </a:solidFill>
                <a:latin typeface="Arial"/>
              </a:rPr>
              <a:t>aspid</a:t>
            </a:r>
            <a:r>
              <a:rPr lang="de-DE" dirty="0">
                <a:solidFill>
                  <a:srgbClr val="000000"/>
                </a:solidFill>
                <a:latin typeface="Arial"/>
              </a:rPr>
              <a:t> et, </a:t>
            </a:r>
            <a:r>
              <a:rPr lang="de-DE" dirty="0" err="1">
                <a:solidFill>
                  <a:srgbClr val="000000"/>
                </a:solidFill>
                <a:latin typeface="Arial"/>
              </a:rPr>
              <a:t>quodita</a:t>
            </a:r>
            <a:r>
              <a:rPr lang="de-DE" dirty="0">
                <a:solidFill>
                  <a:srgbClr val="000000"/>
                </a:solidFill>
                <a:latin typeface="Arial"/>
              </a:rPr>
              <a:t> </a:t>
            </a:r>
            <a:r>
              <a:rPr lang="de-DE" dirty="0" err="1">
                <a:solidFill>
                  <a:srgbClr val="000000"/>
                </a:solidFill>
                <a:latin typeface="Arial"/>
              </a:rPr>
              <a:t>sint</a:t>
            </a:r>
            <a:r>
              <a:rPr lang="de-DE" dirty="0">
                <a:solidFill>
                  <a:srgbClr val="000000"/>
                </a:solidFill>
                <a:latin typeface="Arial"/>
              </a:rPr>
              <a:t> </a:t>
            </a:r>
            <a:r>
              <a:rPr lang="de-DE" dirty="0" err="1">
                <a:solidFill>
                  <a:srgbClr val="000000"/>
                </a:solidFill>
                <a:latin typeface="Arial"/>
              </a:rPr>
              <a:t>acerum</a:t>
            </a:r>
            <a:r>
              <a:rPr lang="de-DE" dirty="0">
                <a:solidFill>
                  <a:srgbClr val="000000"/>
                </a:solidFill>
                <a:latin typeface="Arial"/>
              </a:rPr>
              <a:t> </a:t>
            </a:r>
            <a:r>
              <a:rPr lang="de-DE" dirty="0" err="1">
                <a:solidFill>
                  <a:srgbClr val="000000"/>
                </a:solidFill>
                <a:latin typeface="Arial"/>
              </a:rPr>
              <a:t>experitio</a:t>
            </a:r>
            <a:r>
              <a:rPr lang="de-DE" dirty="0">
                <a:solidFill>
                  <a:srgbClr val="000000"/>
                </a:solidFill>
                <a:latin typeface="Arial"/>
              </a:rPr>
              <a:t>. </a:t>
            </a:r>
            <a:r>
              <a:rPr lang="de-DE" dirty="0" err="1">
                <a:solidFill>
                  <a:srgbClr val="000000"/>
                </a:solidFill>
                <a:latin typeface="Arial"/>
              </a:rPr>
              <a:t>Itatur</a:t>
            </a:r>
            <a:r>
              <a:rPr lang="de-DE" dirty="0">
                <a:solidFill>
                  <a:srgbClr val="000000"/>
                </a:solidFill>
                <a:latin typeface="Arial"/>
              </a:rPr>
              <a:t> </a:t>
            </a:r>
            <a:r>
              <a:rPr lang="de-DE" dirty="0" err="1">
                <a:solidFill>
                  <a:srgbClr val="000000"/>
                </a:solidFill>
                <a:latin typeface="Arial"/>
              </a:rPr>
              <a:t>sunt</a:t>
            </a:r>
            <a:r>
              <a:rPr lang="de-DE" dirty="0">
                <a:solidFill>
                  <a:srgbClr val="000000"/>
                </a:solidFill>
                <a:latin typeface="Arial"/>
              </a:rPr>
              <a:t> </a:t>
            </a:r>
            <a:r>
              <a:rPr lang="de-DE" dirty="0" err="1">
                <a:solidFill>
                  <a:srgbClr val="000000"/>
                </a:solidFill>
                <a:latin typeface="Arial"/>
              </a:rPr>
              <a:t>utem</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ex </a:t>
            </a:r>
            <a:r>
              <a:rPr lang="de-DE" dirty="0" err="1">
                <a:solidFill>
                  <a:srgbClr val="000000"/>
                </a:solidFill>
                <a:latin typeface="Arial"/>
              </a:rPr>
              <a:t>eaque</a:t>
            </a:r>
            <a:r>
              <a:rPr lang="de-DE" dirty="0">
                <a:solidFill>
                  <a:srgbClr val="000000"/>
                </a:solidFill>
                <a:latin typeface="Arial"/>
              </a:rPr>
              <a:t> </a:t>
            </a:r>
            <a:r>
              <a:rPr lang="de-DE" dirty="0" err="1">
                <a:solidFill>
                  <a:srgbClr val="000000"/>
                </a:solidFill>
                <a:latin typeface="Arial"/>
              </a:rPr>
              <a:t>volupta</a:t>
            </a:r>
            <a:r>
              <a:rPr lang="de-DE" dirty="0">
                <a:solidFill>
                  <a:srgbClr val="000000"/>
                </a:solidFill>
                <a:latin typeface="Arial"/>
              </a:rPr>
              <a:t> </a:t>
            </a:r>
            <a:r>
              <a:rPr lang="de-DE" dirty="0" err="1">
                <a:solidFill>
                  <a:srgbClr val="000000"/>
                </a:solidFill>
                <a:latin typeface="Arial"/>
              </a:rPr>
              <a:t>illignissim</a:t>
            </a:r>
            <a:r>
              <a:rPr lang="de-DE" dirty="0">
                <a:solidFill>
                  <a:srgbClr val="000000"/>
                </a:solidFill>
                <a:latin typeface="Arial"/>
              </a:rPr>
              <a:t> </a:t>
            </a:r>
            <a:r>
              <a:rPr lang="de-DE" dirty="0" err="1">
                <a:solidFill>
                  <a:srgbClr val="000000"/>
                </a:solidFill>
                <a:latin typeface="Arial"/>
              </a:rPr>
              <a:t>quiassu</a:t>
            </a:r>
            <a:r>
              <a:rPr lang="de-DE" dirty="0">
                <a:solidFill>
                  <a:srgbClr val="000000"/>
                </a:solidFill>
                <a:latin typeface="Arial"/>
              </a:rPr>
              <a:t> </a:t>
            </a:r>
            <a:r>
              <a:rPr lang="de-DE" dirty="0" err="1">
                <a:solidFill>
                  <a:srgbClr val="000000"/>
                </a:solidFill>
                <a:latin typeface="Arial"/>
              </a:rPr>
              <a:t>nderit</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a:t>
            </a:r>
            <a:r>
              <a:rPr lang="de-DE" dirty="0" err="1">
                <a:solidFill>
                  <a:srgbClr val="000000"/>
                </a:solidFill>
                <a:latin typeface="Arial"/>
              </a:rPr>
              <a:t>nonsequis</a:t>
            </a:r>
            <a:r>
              <a:rPr lang="de-DE" dirty="0">
                <a:solidFill>
                  <a:srgbClr val="000000"/>
                </a:solidFill>
                <a:latin typeface="Arial"/>
              </a:rPr>
              <a:t> et </a:t>
            </a:r>
            <a:r>
              <a:rPr lang="de-DE" dirty="0" err="1">
                <a:solidFill>
                  <a:srgbClr val="000000"/>
                </a:solidFill>
                <a:latin typeface="Arial"/>
              </a:rPr>
              <a:t>quos</a:t>
            </a:r>
            <a:r>
              <a:rPr lang="de-DE" dirty="0">
                <a:solidFill>
                  <a:srgbClr val="000000"/>
                </a:solidFill>
                <a:latin typeface="Arial"/>
              </a:rPr>
              <a:t> </a:t>
            </a:r>
            <a:r>
              <a:rPr lang="de-DE" dirty="0" err="1">
                <a:solidFill>
                  <a:srgbClr val="000000"/>
                </a:solidFill>
                <a:latin typeface="Arial"/>
              </a:rPr>
              <a:t>corem</a:t>
            </a:r>
            <a:r>
              <a:rPr lang="de-DE" dirty="0">
                <a:solidFill>
                  <a:srgbClr val="000000"/>
                </a:solidFill>
                <a:latin typeface="Arial"/>
              </a:rPr>
              <a:t> </a:t>
            </a:r>
            <a:r>
              <a:rPr lang="de-DE" dirty="0" err="1">
                <a:solidFill>
                  <a:srgbClr val="000000"/>
                </a:solidFill>
                <a:latin typeface="Arial"/>
              </a:rPr>
              <a:t>faceata</a:t>
            </a:r>
            <a:r>
              <a:rPr lang="de-DE" dirty="0">
                <a:solidFill>
                  <a:srgbClr val="000000"/>
                </a:solidFill>
                <a:latin typeface="Arial"/>
              </a:rPr>
              <a:t> </a:t>
            </a:r>
            <a:r>
              <a:rPr lang="de-DE" dirty="0" err="1">
                <a:solidFill>
                  <a:srgbClr val="000000"/>
                </a:solidFill>
                <a:latin typeface="Arial"/>
              </a:rPr>
              <a:t>as</a:t>
            </a:r>
            <a:r>
              <a:rPr lang="de-DE" dirty="0">
                <a:solidFill>
                  <a:srgbClr val="000000"/>
                </a:solidFill>
                <a:latin typeface="Arial"/>
              </a:rPr>
              <a:t> </a:t>
            </a:r>
            <a:r>
              <a:rPr lang="de-DE" dirty="0" err="1">
                <a:solidFill>
                  <a:srgbClr val="000000"/>
                </a:solidFill>
                <a:latin typeface="Arial"/>
              </a:rPr>
              <a:t>eatur</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et la et </a:t>
            </a:r>
            <a:r>
              <a:rPr lang="de-DE" dirty="0" err="1">
                <a:solidFill>
                  <a:srgbClr val="000000"/>
                </a:solidFill>
                <a:latin typeface="Arial"/>
              </a:rPr>
              <a:t>fuga</a:t>
            </a:r>
            <a:r>
              <a:rPr lang="de-DE" dirty="0">
                <a:solidFill>
                  <a:srgbClr val="000000"/>
                </a:solidFill>
                <a:latin typeface="Arial"/>
              </a:rPr>
              <a:t>. </a:t>
            </a:r>
            <a:r>
              <a:rPr lang="de-DE" dirty="0" err="1">
                <a:solidFill>
                  <a:srgbClr val="000000"/>
                </a:solidFill>
                <a:latin typeface="Arial"/>
              </a:rPr>
              <a:t>Nequia</a:t>
            </a:r>
            <a:r>
              <a:rPr lang="de-DE" dirty="0">
                <a:solidFill>
                  <a:srgbClr val="000000"/>
                </a:solidFill>
                <a:latin typeface="Arial"/>
              </a:rPr>
              <a:t> </a:t>
            </a:r>
            <a:r>
              <a:rPr lang="de-DE" dirty="0" err="1">
                <a:solidFill>
                  <a:srgbClr val="000000"/>
                </a:solidFill>
                <a:latin typeface="Arial"/>
              </a:rPr>
              <a:t>voloratusci</a:t>
            </a:r>
            <a:r>
              <a:rPr lang="de-DE" dirty="0">
                <a:solidFill>
                  <a:srgbClr val="000000"/>
                </a:solidFill>
                <a:latin typeface="Arial"/>
              </a:rPr>
              <a:t> </a:t>
            </a:r>
            <a:r>
              <a:rPr lang="de-DE" dirty="0" err="1">
                <a:solidFill>
                  <a:srgbClr val="000000"/>
                </a:solidFill>
                <a:latin typeface="Arial"/>
              </a:rPr>
              <a:t>as</a:t>
            </a:r>
            <a:r>
              <a:rPr lang="de-DE" dirty="0">
                <a:solidFill>
                  <a:srgbClr val="000000"/>
                </a:solidFill>
                <a:latin typeface="Arial"/>
              </a:rPr>
              <a:t> </a:t>
            </a:r>
            <a:r>
              <a:rPr lang="de-DE" dirty="0" err="1">
                <a:solidFill>
                  <a:srgbClr val="000000"/>
                </a:solidFill>
                <a:latin typeface="Arial"/>
              </a:rPr>
              <a:t>mos</a:t>
            </a:r>
            <a:r>
              <a:rPr lang="de-DE" dirty="0">
                <a:solidFill>
                  <a:srgbClr val="000000"/>
                </a:solidFill>
                <a:latin typeface="Arial"/>
              </a:rPr>
              <a:t> </a:t>
            </a:r>
            <a:r>
              <a:rPr lang="de-DE" dirty="0" err="1">
                <a:solidFill>
                  <a:srgbClr val="000000"/>
                </a:solidFill>
                <a:latin typeface="Arial"/>
              </a:rPr>
              <a:t>ipidella</a:t>
            </a:r>
            <a:r>
              <a:rPr lang="de-DE" dirty="0">
                <a:solidFill>
                  <a:srgbClr val="000000"/>
                </a:solidFill>
                <a:latin typeface="Arial"/>
              </a:rPr>
              <a:t> </a:t>
            </a:r>
            <a:r>
              <a:rPr lang="de-DE" dirty="0" err="1">
                <a:solidFill>
                  <a:srgbClr val="000000"/>
                </a:solidFill>
                <a:latin typeface="Arial"/>
              </a:rPr>
              <a:t>simust</a:t>
            </a:r>
            <a:r>
              <a:rPr lang="de-DE" dirty="0">
                <a:solidFill>
                  <a:srgbClr val="000000"/>
                </a:solidFill>
                <a:latin typeface="Arial"/>
              </a:rPr>
              <a:t>, </a:t>
            </a:r>
            <a:r>
              <a:rPr lang="de-DE" dirty="0" err="1">
                <a:solidFill>
                  <a:srgbClr val="000000"/>
                </a:solidFill>
                <a:latin typeface="Arial"/>
              </a:rPr>
              <a:t>erferumquam</a:t>
            </a:r>
            <a:r>
              <a:rPr lang="de-DE" dirty="0">
                <a:solidFill>
                  <a:srgbClr val="000000"/>
                </a:solidFill>
                <a:latin typeface="Arial"/>
              </a:rPr>
              <a:t> et </a:t>
            </a:r>
            <a:r>
              <a:rPr lang="de-DE" dirty="0" err="1">
                <a:solidFill>
                  <a:srgbClr val="000000"/>
                </a:solidFill>
                <a:latin typeface="Arial"/>
              </a:rPr>
              <a:t>dolum</a:t>
            </a:r>
            <a:r>
              <a:rPr lang="de-DE" dirty="0">
                <a:solidFill>
                  <a:srgbClr val="000000"/>
                </a:solidFill>
                <a:latin typeface="Arial"/>
              </a:rPr>
              <a:t> in </a:t>
            </a:r>
            <a:r>
              <a:rPr lang="de-DE" dirty="0" err="1">
                <a:solidFill>
                  <a:srgbClr val="000000"/>
                </a:solidFill>
                <a:latin typeface="Arial"/>
              </a:rPr>
              <a:t>eseque</a:t>
            </a:r>
            <a:r>
              <a:rPr lang="de-DE" dirty="0">
                <a:solidFill>
                  <a:srgbClr val="000000"/>
                </a:solidFill>
                <a:latin typeface="Arial"/>
              </a:rPr>
              <a:t> </a:t>
            </a:r>
            <a:r>
              <a:rPr lang="de-DE" dirty="0" err="1">
                <a:solidFill>
                  <a:srgbClr val="000000"/>
                </a:solidFill>
                <a:latin typeface="Arial"/>
              </a:rPr>
              <a:t>pe</a:t>
            </a:r>
            <a:r>
              <a:rPr lang="de-DE" dirty="0">
                <a:solidFill>
                  <a:srgbClr val="000000"/>
                </a:solidFill>
                <a:latin typeface="Arial"/>
              </a:rPr>
              <a:t> </a:t>
            </a:r>
            <a:r>
              <a:rPr lang="de-DE" dirty="0" err="1">
                <a:solidFill>
                  <a:srgbClr val="000000"/>
                </a:solidFill>
                <a:latin typeface="Arial"/>
              </a:rPr>
              <a:t>sed</a:t>
            </a:r>
            <a:r>
              <a:rPr lang="de-DE" dirty="0">
                <a:solidFill>
                  <a:srgbClr val="000000"/>
                </a:solidFill>
                <a:latin typeface="Arial"/>
              </a:rPr>
              <a:t> quas </a:t>
            </a:r>
            <a:r>
              <a:rPr lang="de-DE" dirty="0" err="1">
                <a:solidFill>
                  <a:srgbClr val="000000"/>
                </a:solidFill>
                <a:latin typeface="Arial"/>
              </a:rPr>
              <a:t>doluptae</a:t>
            </a:r>
            <a:r>
              <a:rPr lang="de-DE" dirty="0">
                <a:solidFill>
                  <a:srgbClr val="000000"/>
                </a:solidFill>
                <a:latin typeface="Arial"/>
              </a:rPr>
              <a:t> </a:t>
            </a:r>
            <a:r>
              <a:rPr lang="de-DE" dirty="0" err="1">
                <a:solidFill>
                  <a:srgbClr val="000000"/>
                </a:solidFill>
                <a:latin typeface="Arial"/>
              </a:rPr>
              <a:t>nimusda</a:t>
            </a:r>
            <a:r>
              <a:rPr lang="de-DE" dirty="0">
                <a:solidFill>
                  <a:srgbClr val="000000"/>
                </a:solidFill>
                <a:latin typeface="Arial"/>
              </a:rPr>
              <a:t> </a:t>
            </a:r>
            <a:r>
              <a:rPr lang="de-DE" dirty="0" err="1">
                <a:solidFill>
                  <a:srgbClr val="000000"/>
                </a:solidFill>
                <a:latin typeface="Arial"/>
              </a:rPr>
              <a:t>ndebitas</a:t>
            </a:r>
            <a:r>
              <a:rPr lang="de-DE" dirty="0">
                <a:solidFill>
                  <a:srgbClr val="000000"/>
                </a:solidFill>
                <a:latin typeface="Arial"/>
              </a:rPr>
              <a:t> </a:t>
            </a:r>
            <a:r>
              <a:rPr lang="de-DE" dirty="0" err="1">
                <a:solidFill>
                  <a:srgbClr val="000000"/>
                </a:solidFill>
                <a:latin typeface="Arial"/>
              </a:rPr>
              <a:t>rehentio</a:t>
            </a:r>
            <a:r>
              <a:rPr lang="de-DE" dirty="0">
                <a:solidFill>
                  <a:srgbClr val="000000"/>
                </a:solidFill>
                <a:latin typeface="Arial"/>
              </a:rPr>
              <a:t> </a:t>
            </a:r>
            <a:r>
              <a:rPr lang="de-DE" dirty="0" err="1">
                <a:solidFill>
                  <a:srgbClr val="000000"/>
                </a:solidFill>
                <a:latin typeface="Arial"/>
              </a:rPr>
              <a:t>quiaspero</a:t>
            </a:r>
            <a:r>
              <a:rPr lang="de-DE" dirty="0">
                <a:solidFill>
                  <a:srgbClr val="000000"/>
                </a:solidFill>
                <a:latin typeface="Arial"/>
              </a:rPr>
              <a:t> </a:t>
            </a:r>
            <a:r>
              <a:rPr lang="de-DE" dirty="0" err="1">
                <a:solidFill>
                  <a:srgbClr val="000000"/>
                </a:solidFill>
                <a:latin typeface="Arial"/>
              </a:rPr>
              <a:t>el</a:t>
            </a:r>
            <a:r>
              <a:rPr lang="de-DE" dirty="0">
                <a:solidFill>
                  <a:srgbClr val="000000"/>
                </a:solidFill>
                <a:latin typeface="Arial"/>
              </a:rPr>
              <a:t> </a:t>
            </a:r>
            <a:r>
              <a:rPr lang="de-DE" dirty="0" err="1">
                <a:solidFill>
                  <a:srgbClr val="000000"/>
                </a:solidFill>
                <a:latin typeface="Arial"/>
              </a:rPr>
              <a:t>magnimp</a:t>
            </a:r>
            <a:r>
              <a:rPr lang="de-DE" dirty="0">
                <a:solidFill>
                  <a:srgbClr val="000000"/>
                </a:solidFill>
                <a:latin typeface="Arial"/>
              </a:rPr>
              <a:t> </a:t>
            </a:r>
            <a:r>
              <a:rPr lang="de-DE" dirty="0" err="1">
                <a:solidFill>
                  <a:srgbClr val="000000"/>
                </a:solidFill>
                <a:latin typeface="Arial"/>
              </a:rPr>
              <a:t>orrorum</a:t>
            </a:r>
            <a:r>
              <a:rPr lang="de-DE" dirty="0">
                <a:solidFill>
                  <a:srgbClr val="000000"/>
                </a:solidFill>
                <a:latin typeface="Arial"/>
              </a:rPr>
              <a:t> </a:t>
            </a:r>
            <a:r>
              <a:rPr lang="de-DE" dirty="0" err="1">
                <a:solidFill>
                  <a:srgbClr val="000000"/>
                </a:solidFill>
                <a:latin typeface="Arial"/>
              </a:rPr>
              <a:t>sit</a:t>
            </a:r>
            <a:r>
              <a:rPr lang="de-DE" dirty="0">
                <a:solidFill>
                  <a:srgbClr val="000000"/>
                </a:solidFill>
                <a:latin typeface="Arial"/>
              </a:rPr>
              <a:t> </a:t>
            </a:r>
            <a:r>
              <a:rPr lang="de-DE" dirty="0" err="1">
                <a:solidFill>
                  <a:srgbClr val="000000"/>
                </a:solidFill>
                <a:latin typeface="Arial"/>
              </a:rPr>
              <a:t>voloratur</a:t>
            </a:r>
            <a:r>
              <a:rPr lang="de-DE" dirty="0">
                <a:solidFill>
                  <a:srgbClr val="000000"/>
                </a:solidFill>
                <a:latin typeface="Arial"/>
              </a:rPr>
              <a:t>, </a:t>
            </a:r>
            <a:r>
              <a:rPr lang="de-DE" dirty="0" err="1">
                <a:solidFill>
                  <a:srgbClr val="000000"/>
                </a:solidFill>
                <a:latin typeface="Arial"/>
              </a:rPr>
              <a:t>sundam</a:t>
            </a:r>
            <a:r>
              <a:rPr lang="de-DE" dirty="0">
                <a:solidFill>
                  <a:srgbClr val="000000"/>
                </a:solidFill>
                <a:latin typeface="Arial"/>
              </a:rPr>
              <a:t> </a:t>
            </a:r>
            <a:r>
              <a:rPr lang="de-DE" dirty="0" err="1">
                <a:solidFill>
                  <a:srgbClr val="000000"/>
                </a:solidFill>
                <a:latin typeface="Arial"/>
              </a:rPr>
              <a:t>eat</a:t>
            </a:r>
            <a:r>
              <a:rPr lang="de-DE" dirty="0">
                <a:solidFill>
                  <a:srgbClr val="000000"/>
                </a:solidFill>
                <a:latin typeface="Arial"/>
              </a:rPr>
              <a:t> </a:t>
            </a:r>
            <a:r>
              <a:rPr lang="de-DE" dirty="0" err="1">
                <a:solidFill>
                  <a:srgbClr val="000000"/>
                </a:solidFill>
                <a:latin typeface="Arial"/>
              </a:rPr>
              <a:t>litatin</a:t>
            </a:r>
            <a:r>
              <a:rPr lang="de-DE" dirty="0">
                <a:solidFill>
                  <a:srgbClr val="000000"/>
                </a:solidFill>
                <a:latin typeface="Arial"/>
              </a:rPr>
              <a:t> </a:t>
            </a:r>
            <a:r>
              <a:rPr lang="de-DE" dirty="0" err="1">
                <a:solidFill>
                  <a:srgbClr val="000000"/>
                </a:solidFill>
                <a:latin typeface="Arial"/>
              </a:rPr>
              <a:t>experia</a:t>
            </a:r>
            <a:r>
              <a:rPr lang="de-DE" dirty="0">
                <a:solidFill>
                  <a:srgbClr val="000000"/>
                </a:solidFill>
                <a:latin typeface="Arial"/>
              </a:rPr>
              <a:t> </a:t>
            </a:r>
            <a:r>
              <a:rPr lang="de-DE" dirty="0" err="1">
                <a:solidFill>
                  <a:srgbClr val="000000"/>
                </a:solidFill>
                <a:latin typeface="Arial"/>
              </a:rPr>
              <a:t>sit</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offici</a:t>
            </a:r>
            <a:r>
              <a:rPr lang="de-DE" dirty="0">
                <a:solidFill>
                  <a:srgbClr val="000000"/>
                </a:solidFill>
                <a:latin typeface="Arial"/>
              </a:rPr>
              <a:t> </a:t>
            </a:r>
            <a:r>
              <a:rPr lang="de-DE" dirty="0" err="1">
                <a:solidFill>
                  <a:srgbClr val="000000"/>
                </a:solidFill>
                <a:latin typeface="Arial"/>
              </a:rPr>
              <a:t>unt</a:t>
            </a:r>
            <a:r>
              <a:rPr lang="de-DE" dirty="0">
                <a:solidFill>
                  <a:srgbClr val="000000"/>
                </a:solidFill>
                <a:latin typeface="Arial"/>
              </a:rPr>
              <a:t> </a:t>
            </a:r>
            <a:r>
              <a:rPr lang="de-DE" dirty="0" err="1">
                <a:solidFill>
                  <a:srgbClr val="000000"/>
                </a:solidFill>
                <a:latin typeface="Arial"/>
              </a:rPr>
              <a:t>quamet</a:t>
            </a:r>
            <a:r>
              <a:rPr lang="de-DE" dirty="0">
                <a:solidFill>
                  <a:srgbClr val="000000"/>
                </a:solidFill>
                <a:latin typeface="Arial"/>
              </a:rPr>
              <a:t> </a:t>
            </a:r>
            <a:r>
              <a:rPr lang="de-DE" dirty="0" err="1">
                <a:solidFill>
                  <a:srgbClr val="000000"/>
                </a:solidFill>
                <a:latin typeface="Arial"/>
              </a:rPr>
              <a:t>laccabo</a:t>
            </a:r>
            <a:r>
              <a:rPr lang="de-DE" dirty="0">
                <a:solidFill>
                  <a:srgbClr val="000000"/>
                </a:solidFill>
                <a:latin typeface="Arial"/>
              </a:rPr>
              <a:t>. Min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oditatistem</a:t>
            </a:r>
            <a:r>
              <a:rPr lang="de-DE" dirty="0">
                <a:solidFill>
                  <a:srgbClr val="000000"/>
                </a:solidFill>
                <a:latin typeface="Arial"/>
              </a:rPr>
              <a:t> </a:t>
            </a:r>
            <a:r>
              <a:rPr lang="de-DE" dirty="0" err="1">
                <a:solidFill>
                  <a:srgbClr val="000000"/>
                </a:solidFill>
                <a:latin typeface="Arial"/>
              </a:rPr>
              <a:t>volorem</a:t>
            </a:r>
            <a:r>
              <a:rPr lang="de-DE" dirty="0">
                <a:solidFill>
                  <a:srgbClr val="000000"/>
                </a:solidFill>
                <a:latin typeface="Arial"/>
              </a:rPr>
              <a:t> </a:t>
            </a:r>
            <a:r>
              <a:rPr lang="de-DE" dirty="0" err="1">
                <a:solidFill>
                  <a:srgbClr val="000000"/>
                </a:solidFill>
                <a:latin typeface="Arial"/>
              </a:rPr>
              <a:t>ratemporesti</a:t>
            </a:r>
            <a:r>
              <a:rPr lang="de-DE" dirty="0">
                <a:solidFill>
                  <a:srgbClr val="000000"/>
                </a:solidFill>
                <a:latin typeface="Arial"/>
              </a:rPr>
              <a:t> </a:t>
            </a:r>
            <a:r>
              <a:rPr lang="de-DE" dirty="0" err="1">
                <a:solidFill>
                  <a:srgbClr val="000000"/>
                </a:solidFill>
                <a:latin typeface="Arial"/>
              </a:rPr>
              <a:t>volesciur</a:t>
            </a:r>
            <a:r>
              <a:rPr lang="de-DE" dirty="0">
                <a:solidFill>
                  <a:srgbClr val="000000"/>
                </a:solidFill>
                <a:latin typeface="Arial"/>
              </a:rPr>
              <a:t>?</a:t>
            </a:r>
          </a:p>
          <a:p>
            <a:endParaRPr lang="de-DE" dirty="0">
              <a:solidFill>
                <a:srgbClr val="000000"/>
              </a:solidFill>
              <a:latin typeface="Arial"/>
            </a:endParaRPr>
          </a:p>
        </p:txBody>
      </p:sp>
      <p:sp>
        <p:nvSpPr>
          <p:cNvPr id="17" name="Bildplatzhalter 16"/>
          <p:cNvSpPr>
            <a:spLocks noGrp="1"/>
          </p:cNvSpPr>
          <p:nvPr>
            <p:ph type="pic" sz="quarter" idx="16"/>
          </p:nvPr>
        </p:nvSpPr>
        <p:spPr>
          <a:xfrm>
            <a:off x="15005112" y="8711697"/>
            <a:ext cx="12733200" cy="8544601"/>
          </a:xfrm>
        </p:spPr>
        <p:txBody>
          <a:bodyPr/>
          <a:lstStyle/>
          <a:p>
            <a:endParaRPr lang="en-US"/>
          </a:p>
        </p:txBody>
      </p:sp>
      <p:sp>
        <p:nvSpPr>
          <p:cNvPr id="18" name="Textplatzhalter 17"/>
          <p:cNvSpPr>
            <a:spLocks noGrp="1"/>
          </p:cNvSpPr>
          <p:nvPr>
            <p:ph type="body" sz="quarter" idx="17"/>
          </p:nvPr>
        </p:nvSpPr>
        <p:spPr>
          <a:xfrm>
            <a:off x="15005112" y="17588259"/>
            <a:ext cx="12733200" cy="254669"/>
          </a:xfrm>
        </p:spPr>
        <p:txBody>
          <a:bodyPr/>
          <a:lstStyle/>
          <a:p>
            <a:endParaRPr lang="de-DE" dirty="0"/>
          </a:p>
        </p:txBody>
      </p:sp>
      <p:sp>
        <p:nvSpPr>
          <p:cNvPr id="9" name="Textplatzhalter 17">
            <a:extLst>
              <a:ext uri="{FF2B5EF4-FFF2-40B4-BE49-F238E27FC236}">
                <a16:creationId xmlns:a16="http://schemas.microsoft.com/office/drawing/2014/main" id="{103BE74A-AC50-53BE-67F5-4A912361E54D}"/>
              </a:ext>
            </a:extLst>
          </p:cNvPr>
          <p:cNvSpPr>
            <a:spLocks noGrp="1"/>
          </p:cNvSpPr>
          <p:nvPr>
            <p:ph type="body" sz="quarter" idx="14"/>
          </p:nvPr>
        </p:nvSpPr>
        <p:spPr>
          <a:xfrm>
            <a:off x="1656000" y="7219107"/>
            <a:ext cx="39492000" cy="508672"/>
          </a:xfrm>
        </p:spPr>
        <p:txBody>
          <a:bodyPr/>
          <a:lstStyle/>
          <a:p>
            <a:r>
              <a:rPr lang="de-DE" dirty="0" err="1"/>
              <a:t>Authors</a:t>
            </a:r>
            <a:r>
              <a:rPr lang="de-DE" dirty="0"/>
              <a:t> </a:t>
            </a:r>
            <a:r>
              <a:rPr lang="de-DE" dirty="0" err="1"/>
              <a:t>list</a:t>
            </a:r>
            <a:r>
              <a:rPr lang="de-DE" dirty="0"/>
              <a:t> (in </a:t>
            </a:r>
            <a:r>
              <a:rPr lang="de-DE" dirty="0" err="1"/>
              <a:t>case</a:t>
            </a:r>
            <a:r>
              <a:rPr lang="de-DE" dirty="0"/>
              <a:t> </a:t>
            </a:r>
            <a:r>
              <a:rPr lang="de-DE" dirty="0" err="1"/>
              <a:t>of</a:t>
            </a:r>
            <a:r>
              <a:rPr lang="de-DE" dirty="0"/>
              <a:t> </a:t>
            </a:r>
            <a:r>
              <a:rPr lang="de-DE" dirty="0" err="1"/>
              <a:t>several</a:t>
            </a:r>
            <a:r>
              <a:rPr lang="de-DE" dirty="0"/>
              <a:t> </a:t>
            </a:r>
            <a:r>
              <a:rPr lang="de-DE" dirty="0" err="1"/>
              <a:t>authors</a:t>
            </a:r>
            <a:r>
              <a:rPr lang="de-DE" dirty="0"/>
              <a:t>)</a:t>
            </a:r>
          </a:p>
        </p:txBody>
      </p:sp>
      <p:sp>
        <p:nvSpPr>
          <p:cNvPr id="13" name="Textplatzhalter 18">
            <a:extLst>
              <a:ext uri="{FF2B5EF4-FFF2-40B4-BE49-F238E27FC236}">
                <a16:creationId xmlns:a16="http://schemas.microsoft.com/office/drawing/2014/main" id="{2CCB0C8D-9BD6-FD4E-A0E2-17B75C7F8302}"/>
              </a:ext>
            </a:extLst>
          </p:cNvPr>
          <p:cNvSpPr>
            <a:spLocks noGrp="1"/>
          </p:cNvSpPr>
          <p:nvPr>
            <p:ph type="body" sz="quarter" idx="15"/>
          </p:nvPr>
        </p:nvSpPr>
        <p:spPr>
          <a:xfrm>
            <a:off x="1655999" y="5850955"/>
            <a:ext cx="39492000" cy="595131"/>
          </a:xfrm>
        </p:spPr>
        <p:txBody>
          <a:bodyPr/>
          <a:lstStyle/>
          <a:p>
            <a:r>
              <a:rPr lang="de-DE" dirty="0" err="1"/>
              <a:t>Authors</a:t>
            </a:r>
            <a:r>
              <a:rPr lang="de-DE" dirty="0"/>
              <a:t> </a:t>
            </a:r>
            <a:r>
              <a:rPr lang="de-DE" dirty="0" err="1"/>
              <a:t>list</a:t>
            </a:r>
            <a:r>
              <a:rPr lang="de-DE" dirty="0"/>
              <a:t> (in </a:t>
            </a:r>
            <a:r>
              <a:rPr lang="de-DE" dirty="0" err="1"/>
              <a:t>case</a:t>
            </a:r>
            <a:r>
              <a:rPr lang="de-DE" dirty="0"/>
              <a:t> </a:t>
            </a:r>
            <a:r>
              <a:rPr lang="de-DE" dirty="0" err="1"/>
              <a:t>of</a:t>
            </a:r>
            <a:r>
              <a:rPr lang="de-DE" dirty="0"/>
              <a:t> </a:t>
            </a:r>
            <a:r>
              <a:rPr lang="de-DE" dirty="0" err="1"/>
              <a:t>few</a:t>
            </a:r>
            <a:r>
              <a:rPr lang="de-DE" dirty="0"/>
              <a:t> </a:t>
            </a:r>
            <a:r>
              <a:rPr lang="de-DE" dirty="0" err="1"/>
              <a:t>authors</a:t>
            </a:r>
            <a:r>
              <a:rPr lang="de-DE" dirty="0"/>
              <a:t>)</a:t>
            </a:r>
          </a:p>
        </p:txBody>
      </p:sp>
      <p:sp>
        <p:nvSpPr>
          <p:cNvPr id="15" name="Titel 10">
            <a:extLst>
              <a:ext uri="{FF2B5EF4-FFF2-40B4-BE49-F238E27FC236}">
                <a16:creationId xmlns:a16="http://schemas.microsoft.com/office/drawing/2014/main" id="{51BEB29C-C44A-6644-0EAC-646C0AC3D32E}"/>
              </a:ext>
            </a:extLst>
          </p:cNvPr>
          <p:cNvSpPr>
            <a:spLocks noGrp="1"/>
          </p:cNvSpPr>
          <p:nvPr>
            <p:ph type="title"/>
          </p:nvPr>
        </p:nvSpPr>
        <p:spPr>
          <a:xfrm>
            <a:off x="1656000" y="4410795"/>
            <a:ext cx="39492000" cy="810948"/>
          </a:xfrm>
          <a:prstGeom prst="rect">
            <a:avLst/>
          </a:prstGeom>
        </p:spPr>
        <p:txBody>
          <a:bodyPr>
            <a:normAutofit fontScale="90000"/>
          </a:bodyPr>
          <a:lstStyle/>
          <a:p>
            <a:r>
              <a:rPr lang="de-DE" dirty="0"/>
              <a:t>Research title</a:t>
            </a:r>
          </a:p>
        </p:txBody>
      </p:sp>
      <p:cxnSp>
        <p:nvCxnSpPr>
          <p:cNvPr id="5" name="Straight Connector 4">
            <a:extLst>
              <a:ext uri="{FF2B5EF4-FFF2-40B4-BE49-F238E27FC236}">
                <a16:creationId xmlns:a16="http://schemas.microsoft.com/office/drawing/2014/main" id="{91D209BF-A1B6-7D43-31BE-ADD8D65F06F7}"/>
              </a:ext>
            </a:extLst>
          </p:cNvPr>
          <p:cNvCxnSpPr>
            <a:cxnSpLocks/>
          </p:cNvCxnSpPr>
          <p:nvPr/>
        </p:nvCxnSpPr>
        <p:spPr>
          <a:xfrm>
            <a:off x="1655999" y="9091315"/>
            <a:ext cx="12763487"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AF2611-E281-692A-4B74-6229D91C7545}"/>
              </a:ext>
            </a:extLst>
          </p:cNvPr>
          <p:cNvCxnSpPr>
            <a:cxnSpLocks/>
          </p:cNvCxnSpPr>
          <p:nvPr/>
        </p:nvCxnSpPr>
        <p:spPr>
          <a:xfrm>
            <a:off x="1602062" y="10243443"/>
            <a:ext cx="12763487"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6E31C6-0552-C562-9D4E-F395BE5FC64E}"/>
              </a:ext>
            </a:extLst>
          </p:cNvPr>
          <p:cNvCxnSpPr>
            <a:cxnSpLocks/>
          </p:cNvCxnSpPr>
          <p:nvPr/>
        </p:nvCxnSpPr>
        <p:spPr>
          <a:xfrm>
            <a:off x="15005112" y="20396571"/>
            <a:ext cx="12733200"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B92EA9-EB63-CA8E-129D-66CD36E499EA}"/>
              </a:ext>
            </a:extLst>
          </p:cNvPr>
          <p:cNvCxnSpPr>
            <a:cxnSpLocks/>
          </p:cNvCxnSpPr>
          <p:nvPr/>
        </p:nvCxnSpPr>
        <p:spPr>
          <a:xfrm>
            <a:off x="28384512" y="11611595"/>
            <a:ext cx="12763487"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A7EF8C-3555-E267-8B33-7DBB8E0E5D51}"/>
              </a:ext>
            </a:extLst>
          </p:cNvPr>
          <p:cNvCxnSpPr>
            <a:cxnSpLocks/>
          </p:cNvCxnSpPr>
          <p:nvPr/>
        </p:nvCxnSpPr>
        <p:spPr>
          <a:xfrm>
            <a:off x="15005112" y="19676491"/>
            <a:ext cx="12733200"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48864A-6017-FCCD-45F4-2380CBDEAA34}"/>
              </a:ext>
            </a:extLst>
          </p:cNvPr>
          <p:cNvCxnSpPr>
            <a:cxnSpLocks/>
          </p:cNvCxnSpPr>
          <p:nvPr/>
        </p:nvCxnSpPr>
        <p:spPr>
          <a:xfrm>
            <a:off x="28384512" y="12619707"/>
            <a:ext cx="12763487"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A35FD3CB-1C3E-F25A-A798-EB7DC88AC4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655999" y="27747288"/>
            <a:ext cx="1631216" cy="1631216"/>
          </a:xfrm>
          <a:prstGeom prst="rect">
            <a:avLst/>
          </a:prstGeom>
        </p:spPr>
      </p:pic>
      <p:sp>
        <p:nvSpPr>
          <p:cNvPr id="31" name="TextBox 30">
            <a:extLst>
              <a:ext uri="{FF2B5EF4-FFF2-40B4-BE49-F238E27FC236}">
                <a16:creationId xmlns:a16="http://schemas.microsoft.com/office/drawing/2014/main" id="{85E9CF5C-E80C-09FE-9869-650D5B0BDDB9}"/>
              </a:ext>
            </a:extLst>
          </p:cNvPr>
          <p:cNvSpPr txBox="1"/>
          <p:nvPr/>
        </p:nvSpPr>
        <p:spPr>
          <a:xfrm>
            <a:off x="3474270" y="27766355"/>
            <a:ext cx="3960440" cy="1631216"/>
          </a:xfrm>
          <a:prstGeom prst="rect">
            <a:avLst/>
          </a:prstGeom>
          <a:noFill/>
        </p:spPr>
        <p:txBody>
          <a:bodyPr wrap="square" rtlCol="0">
            <a:spAutoFit/>
          </a:bodyPr>
          <a:lstStyle/>
          <a:p>
            <a:r>
              <a:rPr lang="en-GB" sz="2000" b="1" dirty="0" err="1">
                <a:solidFill>
                  <a:schemeClr val="accent5"/>
                </a:solidFill>
              </a:rPr>
              <a:t>Dr.</a:t>
            </a:r>
            <a:r>
              <a:rPr lang="en-GB" sz="2000" b="1" dirty="0">
                <a:solidFill>
                  <a:schemeClr val="accent5"/>
                </a:solidFill>
              </a:rPr>
              <a:t> </a:t>
            </a:r>
            <a:r>
              <a:rPr lang="en-GB" sz="2000" b="1" dirty="0" err="1">
                <a:solidFill>
                  <a:schemeClr val="accent5"/>
                </a:solidFill>
              </a:rPr>
              <a:t>Birte</a:t>
            </a:r>
            <a:r>
              <a:rPr lang="en-GB" sz="2000" b="1" dirty="0">
                <a:solidFill>
                  <a:schemeClr val="accent5"/>
                </a:solidFill>
              </a:rPr>
              <a:t> Maja </a:t>
            </a:r>
            <a:r>
              <a:rPr lang="en-GB" sz="2000" b="1" dirty="0" err="1">
                <a:solidFill>
                  <a:schemeClr val="accent5"/>
                </a:solidFill>
              </a:rPr>
              <a:t>Gerken</a:t>
            </a:r>
            <a:endParaRPr lang="en-GB" sz="2000" b="1" dirty="0">
              <a:solidFill>
                <a:schemeClr val="accent5"/>
              </a:solidFill>
            </a:endParaRPr>
          </a:p>
          <a:p>
            <a:r>
              <a:rPr lang="en-GB" sz="2000" b="1" dirty="0">
                <a:solidFill>
                  <a:schemeClr val="accent5"/>
                </a:solidFill>
              </a:rPr>
              <a:t>TUM Chair of Template Example</a:t>
            </a:r>
          </a:p>
          <a:p>
            <a:r>
              <a:rPr lang="en-GB" sz="2000" b="1" dirty="0">
                <a:solidFill>
                  <a:schemeClr val="accent5"/>
                </a:solidFill>
              </a:rPr>
              <a:t>Address</a:t>
            </a:r>
          </a:p>
          <a:p>
            <a:r>
              <a:rPr lang="en-GB" sz="2000" b="1" dirty="0">
                <a:solidFill>
                  <a:schemeClr val="accent5"/>
                </a:solidFill>
              </a:rPr>
              <a:t>Webpage</a:t>
            </a:r>
          </a:p>
          <a:p>
            <a:r>
              <a:rPr lang="en-GB" sz="2000" b="1" dirty="0">
                <a:solidFill>
                  <a:schemeClr val="accent5"/>
                </a:solidFill>
              </a:rPr>
              <a:t>Email Address</a:t>
            </a:r>
          </a:p>
        </p:txBody>
      </p:sp>
      <p:pic>
        <p:nvPicPr>
          <p:cNvPr id="2" name="Picture 1">
            <a:extLst>
              <a:ext uri="{FF2B5EF4-FFF2-40B4-BE49-F238E27FC236}">
                <a16:creationId xmlns:a16="http://schemas.microsoft.com/office/drawing/2014/main" id="{7BBF1737-C561-EB55-FEC8-F9547896ABC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370814" y="27741387"/>
            <a:ext cx="1631216" cy="1631216"/>
          </a:xfrm>
          <a:prstGeom prst="rect">
            <a:avLst/>
          </a:prstGeom>
        </p:spPr>
      </p:pic>
      <p:sp>
        <p:nvSpPr>
          <p:cNvPr id="3" name="TextBox 2">
            <a:extLst>
              <a:ext uri="{FF2B5EF4-FFF2-40B4-BE49-F238E27FC236}">
                <a16:creationId xmlns:a16="http://schemas.microsoft.com/office/drawing/2014/main" id="{5B11D5C3-2778-C9B4-8070-168CFD6A2A6B}"/>
              </a:ext>
            </a:extLst>
          </p:cNvPr>
          <p:cNvSpPr txBox="1"/>
          <p:nvPr/>
        </p:nvSpPr>
        <p:spPr>
          <a:xfrm>
            <a:off x="10189085" y="27760454"/>
            <a:ext cx="3960440" cy="1631216"/>
          </a:xfrm>
          <a:prstGeom prst="rect">
            <a:avLst/>
          </a:prstGeom>
          <a:noFill/>
        </p:spPr>
        <p:txBody>
          <a:bodyPr wrap="square" rtlCol="0">
            <a:spAutoFit/>
          </a:bodyPr>
          <a:lstStyle/>
          <a:p>
            <a:r>
              <a:rPr lang="en-GB" sz="2000" b="1" dirty="0">
                <a:solidFill>
                  <a:srgbClr val="92D050"/>
                </a:solidFill>
              </a:rPr>
              <a:t>M.Sc. Lorenz Gabel </a:t>
            </a:r>
          </a:p>
          <a:p>
            <a:r>
              <a:rPr lang="en-GB" sz="2000" b="1" dirty="0">
                <a:solidFill>
                  <a:srgbClr val="92D050"/>
                </a:solidFill>
              </a:rPr>
              <a:t>TUM Chair of Template Example</a:t>
            </a:r>
          </a:p>
          <a:p>
            <a:r>
              <a:rPr lang="en-GB" sz="2000" b="1" dirty="0">
                <a:solidFill>
                  <a:srgbClr val="92D050"/>
                </a:solidFill>
              </a:rPr>
              <a:t>Address</a:t>
            </a:r>
          </a:p>
          <a:p>
            <a:r>
              <a:rPr lang="en-GB" sz="2000" b="1" dirty="0">
                <a:solidFill>
                  <a:srgbClr val="92D050"/>
                </a:solidFill>
              </a:rPr>
              <a:t>Webpage</a:t>
            </a:r>
          </a:p>
          <a:p>
            <a:r>
              <a:rPr lang="en-GB" sz="2000" b="1" dirty="0">
                <a:solidFill>
                  <a:srgbClr val="92D050"/>
                </a:solidFill>
              </a:rPr>
              <a:t>Email Address</a:t>
            </a:r>
          </a:p>
        </p:txBody>
      </p:sp>
      <p:pic>
        <p:nvPicPr>
          <p:cNvPr id="4" name="Picture 3">
            <a:extLst>
              <a:ext uri="{FF2B5EF4-FFF2-40B4-BE49-F238E27FC236}">
                <a16:creationId xmlns:a16="http://schemas.microsoft.com/office/drawing/2014/main" id="{186C2661-0107-B087-D730-CAF7F2D28A9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5139566" y="27675280"/>
            <a:ext cx="1631216" cy="1631216"/>
          </a:xfrm>
          <a:prstGeom prst="rect">
            <a:avLst/>
          </a:prstGeom>
        </p:spPr>
      </p:pic>
      <p:sp>
        <p:nvSpPr>
          <p:cNvPr id="6" name="TextBox 5">
            <a:extLst>
              <a:ext uri="{FF2B5EF4-FFF2-40B4-BE49-F238E27FC236}">
                <a16:creationId xmlns:a16="http://schemas.microsoft.com/office/drawing/2014/main" id="{55E34121-EA1A-5435-23A3-D9BF0194B70F}"/>
              </a:ext>
            </a:extLst>
          </p:cNvPr>
          <p:cNvSpPr txBox="1"/>
          <p:nvPr/>
        </p:nvSpPr>
        <p:spPr>
          <a:xfrm>
            <a:off x="16957837" y="27694347"/>
            <a:ext cx="3960440" cy="1631216"/>
          </a:xfrm>
          <a:prstGeom prst="rect">
            <a:avLst/>
          </a:prstGeom>
          <a:noFill/>
        </p:spPr>
        <p:txBody>
          <a:bodyPr wrap="square" rtlCol="0">
            <a:spAutoFit/>
          </a:bodyPr>
          <a:lstStyle/>
          <a:p>
            <a:r>
              <a:rPr lang="en-GB" sz="2000" b="1" dirty="0" err="1">
                <a:solidFill>
                  <a:srgbClr val="92D050"/>
                </a:solidFill>
              </a:rPr>
              <a:t>Dr.</a:t>
            </a:r>
            <a:r>
              <a:rPr lang="en-GB" sz="2000" b="1" dirty="0">
                <a:solidFill>
                  <a:srgbClr val="92D050"/>
                </a:solidFill>
              </a:rPr>
              <a:t> Marlene </a:t>
            </a:r>
            <a:r>
              <a:rPr lang="en-GB" sz="2000" b="1" dirty="0" err="1">
                <a:solidFill>
                  <a:srgbClr val="92D050"/>
                </a:solidFill>
              </a:rPr>
              <a:t>Backleh-Sohrt</a:t>
            </a:r>
            <a:r>
              <a:rPr lang="en-GB" sz="2000" b="1" dirty="0">
                <a:solidFill>
                  <a:srgbClr val="92D050"/>
                </a:solidFill>
              </a:rPr>
              <a:t> </a:t>
            </a:r>
          </a:p>
          <a:p>
            <a:r>
              <a:rPr lang="en-GB" sz="2000" b="1" dirty="0">
                <a:solidFill>
                  <a:srgbClr val="92D050"/>
                </a:solidFill>
              </a:rPr>
              <a:t>TUM Chair of Template Example</a:t>
            </a:r>
          </a:p>
          <a:p>
            <a:r>
              <a:rPr lang="en-GB" sz="2000" b="1" dirty="0">
                <a:solidFill>
                  <a:srgbClr val="92D050"/>
                </a:solidFill>
              </a:rPr>
              <a:t>Address</a:t>
            </a:r>
          </a:p>
          <a:p>
            <a:r>
              <a:rPr lang="en-GB" sz="2000" b="1" dirty="0">
                <a:solidFill>
                  <a:srgbClr val="92D050"/>
                </a:solidFill>
              </a:rPr>
              <a:t>Webpage</a:t>
            </a:r>
          </a:p>
          <a:p>
            <a:r>
              <a:rPr lang="en-GB" sz="2000" b="1" dirty="0">
                <a:solidFill>
                  <a:srgbClr val="92D050"/>
                </a:solidFill>
              </a:rPr>
              <a:t>Email Address</a:t>
            </a:r>
          </a:p>
        </p:txBody>
      </p:sp>
      <p:sp>
        <p:nvSpPr>
          <p:cNvPr id="14" name="Textfeld 13"/>
          <p:cNvSpPr txBox="1"/>
          <p:nvPr/>
        </p:nvSpPr>
        <p:spPr>
          <a:xfrm>
            <a:off x="21908318" y="27741387"/>
            <a:ext cx="19765557" cy="1107996"/>
          </a:xfrm>
          <a:prstGeom prst="rect">
            <a:avLst/>
          </a:prstGeom>
          <a:noFill/>
        </p:spPr>
        <p:txBody>
          <a:bodyPr wrap="square" rtlCol="0">
            <a:spAutoFit/>
          </a:bodyPr>
          <a:lstStyle/>
          <a:p>
            <a:r>
              <a:rPr lang="de-DE" sz="6600" dirty="0"/>
              <a:t>MDSI General </a:t>
            </a:r>
            <a:r>
              <a:rPr lang="de-DE" sz="6600" dirty="0" err="1"/>
              <a:t>Assembly</a:t>
            </a:r>
            <a:r>
              <a:rPr lang="de-DE" sz="6600" dirty="0"/>
              <a:t>, </a:t>
            </a:r>
            <a:r>
              <a:rPr lang="de-DE" sz="6600" dirty="0" err="1"/>
              <a:t>October</a:t>
            </a:r>
            <a:r>
              <a:rPr lang="de-DE" sz="6600" dirty="0"/>
              <a:t> 24, 2024</a:t>
            </a:r>
          </a:p>
        </p:txBody>
      </p:sp>
    </p:spTree>
    <p:extLst>
      <p:ext uri="{BB962C8B-B14F-4D97-AF65-F5344CB8AC3E}">
        <p14:creationId xmlns:p14="http://schemas.microsoft.com/office/powerpoint/2010/main" val="1873527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p:cNvSpPr>
            <a:spLocks noGrp="1"/>
          </p:cNvSpPr>
          <p:nvPr>
            <p:ph type="subTitle" idx="1"/>
          </p:nvPr>
        </p:nvSpPr>
        <p:spPr>
          <a:xfrm>
            <a:off x="1656000" y="8013243"/>
            <a:ext cx="39492000" cy="18432000"/>
          </a:xfrm>
        </p:spPr>
        <p:txBody>
          <a:bodyPr/>
          <a:lstStyle/>
          <a:p>
            <a:pPr lvl="1"/>
            <a:r>
              <a:rPr lang="de-DE" dirty="0" err="1">
                <a:solidFill>
                  <a:srgbClr val="000000"/>
                </a:solidFill>
                <a:latin typeface="Arial"/>
              </a:rPr>
              <a:t>Fontsize</a:t>
            </a:r>
            <a:r>
              <a:rPr lang="de-DE" dirty="0">
                <a:solidFill>
                  <a:srgbClr val="000000"/>
                </a:solidFill>
                <a:latin typeface="Arial"/>
              </a:rPr>
              <a:t> 25 </a:t>
            </a:r>
            <a:r>
              <a:rPr lang="de-DE" dirty="0" err="1">
                <a:solidFill>
                  <a:srgbClr val="000000"/>
                </a:solidFill>
                <a:latin typeface="Arial"/>
              </a:rPr>
              <a:t>pt</a:t>
            </a:r>
            <a:endParaRPr lang="de-DE" dirty="0">
              <a:solidFill>
                <a:srgbClr val="000000"/>
              </a:solidFill>
              <a:latin typeface="Arial"/>
            </a:endParaRPr>
          </a:p>
          <a:p>
            <a:pPr lvl="1"/>
            <a:endParaRPr lang="de-DE" dirty="0">
              <a:solidFill>
                <a:srgbClr val="000000"/>
              </a:solidFill>
              <a:latin typeface="Arial"/>
            </a:endParaRPr>
          </a:p>
          <a:p>
            <a:pPr lvl="1"/>
            <a:r>
              <a:rPr lang="en-GB" dirty="0" err="1">
                <a:solidFill>
                  <a:schemeClr val="accent5"/>
                </a:solidFill>
              </a:rPr>
              <a:t>Dr.</a:t>
            </a:r>
            <a:r>
              <a:rPr lang="en-GB" dirty="0">
                <a:solidFill>
                  <a:schemeClr val="accent5"/>
                </a:solidFill>
              </a:rPr>
              <a:t> </a:t>
            </a:r>
            <a:r>
              <a:rPr lang="en-GB" dirty="0" err="1">
                <a:solidFill>
                  <a:schemeClr val="accent5"/>
                </a:solidFill>
              </a:rPr>
              <a:t>Birte</a:t>
            </a:r>
            <a:r>
              <a:rPr lang="en-GB" dirty="0">
                <a:solidFill>
                  <a:schemeClr val="accent5"/>
                </a:solidFill>
              </a:rPr>
              <a:t> Maja </a:t>
            </a:r>
            <a:r>
              <a:rPr lang="en-GB" dirty="0" err="1">
                <a:solidFill>
                  <a:schemeClr val="accent5"/>
                </a:solidFill>
              </a:rPr>
              <a:t>Gerken</a:t>
            </a:r>
            <a:r>
              <a:rPr lang="en-GB" dirty="0">
                <a:solidFill>
                  <a:schemeClr val="accent5"/>
                </a:solidFill>
              </a:rPr>
              <a:t> - </a:t>
            </a:r>
            <a:r>
              <a:rPr lang="en-GB" dirty="0" err="1">
                <a:solidFill>
                  <a:schemeClr val="accent5"/>
                </a:solidFill>
              </a:rPr>
              <a:t>Anreicherung</a:t>
            </a:r>
            <a:r>
              <a:rPr lang="en-GB" dirty="0">
                <a:solidFill>
                  <a:schemeClr val="accent5"/>
                </a:solidFill>
              </a:rPr>
              <a:t> von Laccase C und </a:t>
            </a:r>
            <a:r>
              <a:rPr lang="en-GB" dirty="0" err="1">
                <a:solidFill>
                  <a:schemeClr val="accent5"/>
                </a:solidFill>
              </a:rPr>
              <a:t>Meerettichperoxidase</a:t>
            </a:r>
            <a:r>
              <a:rPr lang="en-GB" dirty="0">
                <a:solidFill>
                  <a:schemeClr val="accent5"/>
                </a:solidFill>
              </a:rPr>
              <a:t> </a:t>
            </a:r>
            <a:r>
              <a:rPr lang="en-GB" dirty="0" err="1">
                <a:solidFill>
                  <a:schemeClr val="accent5"/>
                </a:solidFill>
              </a:rPr>
              <a:t>aus</a:t>
            </a:r>
            <a:r>
              <a:rPr lang="en-GB" dirty="0">
                <a:solidFill>
                  <a:schemeClr val="accent5"/>
                </a:solidFill>
              </a:rPr>
              <a:t> </a:t>
            </a:r>
            <a:r>
              <a:rPr lang="en-GB" dirty="0" err="1">
                <a:solidFill>
                  <a:schemeClr val="accent5"/>
                </a:solidFill>
              </a:rPr>
              <a:t>Nährlösungen</a:t>
            </a:r>
            <a:r>
              <a:rPr lang="en-GB" dirty="0">
                <a:solidFill>
                  <a:schemeClr val="accent5"/>
                </a:solidFill>
              </a:rPr>
              <a:t> </a:t>
            </a:r>
            <a:r>
              <a:rPr lang="en-GB" dirty="0" err="1">
                <a:solidFill>
                  <a:schemeClr val="accent5"/>
                </a:solidFill>
              </a:rPr>
              <a:t>mit</a:t>
            </a:r>
            <a:r>
              <a:rPr lang="en-GB" dirty="0">
                <a:solidFill>
                  <a:schemeClr val="accent5"/>
                </a:solidFill>
              </a:rPr>
              <a:t> </a:t>
            </a:r>
            <a:r>
              <a:rPr lang="en-GB" dirty="0" err="1">
                <a:solidFill>
                  <a:schemeClr val="accent5"/>
                </a:solidFill>
              </a:rPr>
              <a:t>Hilfe</a:t>
            </a:r>
            <a:r>
              <a:rPr lang="en-GB" dirty="0">
                <a:solidFill>
                  <a:schemeClr val="accent5"/>
                </a:solidFill>
              </a:rPr>
              <a:t> des </a:t>
            </a:r>
            <a:r>
              <a:rPr lang="en-GB" dirty="0" err="1">
                <a:solidFill>
                  <a:schemeClr val="accent5"/>
                </a:solidFill>
              </a:rPr>
              <a:t>Pinzettenverfahrens</a:t>
            </a:r>
            <a:r>
              <a:rPr lang="en-GB" dirty="0">
                <a:solidFill>
                  <a:schemeClr val="accent5"/>
                </a:solidFill>
              </a:rPr>
              <a:t> (</a:t>
            </a:r>
            <a:r>
              <a:rPr lang="en-GB" dirty="0" err="1">
                <a:solidFill>
                  <a:schemeClr val="accent5"/>
                </a:solidFill>
              </a:rPr>
              <a:t>Labormaßstab</a:t>
            </a:r>
            <a:r>
              <a:rPr lang="en-GB" dirty="0">
                <a:solidFill>
                  <a:schemeClr val="accent5"/>
                </a:solidFill>
              </a:rPr>
              <a:t>)</a:t>
            </a:r>
          </a:p>
          <a:p>
            <a:pPr lvl="1"/>
            <a:endParaRPr lang="de-DE" dirty="0">
              <a:solidFill>
                <a:srgbClr val="000000"/>
              </a:solidFill>
              <a:latin typeface="Arial"/>
            </a:endParaRPr>
          </a:p>
          <a:p>
            <a:pPr lvl="1"/>
            <a:r>
              <a:rPr lang="de-DE" b="0" dirty="0">
                <a:solidFill>
                  <a:srgbClr val="000000"/>
                </a:solidFill>
                <a:latin typeface="Arial"/>
              </a:rPr>
              <a:t>This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template</a:t>
            </a:r>
            <a:r>
              <a:rPr lang="de-DE" b="0" dirty="0">
                <a:solidFill>
                  <a:srgbClr val="000000"/>
                </a:solidFill>
                <a:latin typeface="Arial"/>
              </a:rPr>
              <a:t> </a:t>
            </a:r>
            <a:r>
              <a:rPr lang="de-DE" b="0" dirty="0" err="1">
                <a:solidFill>
                  <a:srgbClr val="000000"/>
                </a:solidFill>
                <a:latin typeface="Arial"/>
              </a:rPr>
              <a:t>for</a:t>
            </a:r>
            <a:r>
              <a:rPr lang="de-DE" b="0" dirty="0">
                <a:solidFill>
                  <a:srgbClr val="000000"/>
                </a:solidFill>
                <a:latin typeface="Arial"/>
              </a:rPr>
              <a:t> a </a:t>
            </a:r>
            <a:r>
              <a:rPr lang="de-DE" b="0" dirty="0" err="1">
                <a:solidFill>
                  <a:srgbClr val="000000"/>
                </a:solidFill>
                <a:latin typeface="Arial"/>
              </a:rPr>
              <a:t>poster</a:t>
            </a:r>
            <a:r>
              <a:rPr lang="de-DE" b="0" dirty="0">
                <a:solidFill>
                  <a:srgbClr val="000000"/>
                </a:solidFill>
                <a:latin typeface="Arial"/>
              </a:rPr>
              <a:t> (DIN A0, </a:t>
            </a:r>
            <a:r>
              <a:rPr lang="de-DE" b="0" dirty="0" err="1">
                <a:solidFill>
                  <a:srgbClr val="000000"/>
                </a:solidFill>
                <a:latin typeface="Arial"/>
              </a:rPr>
              <a:t>landscape</a:t>
            </a:r>
            <a:r>
              <a:rPr lang="de-DE" b="0" dirty="0">
                <a:solidFill>
                  <a:srgbClr val="000000"/>
                </a:solidFill>
                <a:latin typeface="Arial"/>
              </a:rPr>
              <a:t> </a:t>
            </a:r>
            <a:r>
              <a:rPr lang="de-DE" b="0" dirty="0" err="1">
                <a:solidFill>
                  <a:srgbClr val="000000"/>
                </a:solidFill>
                <a:latin typeface="Arial"/>
              </a:rPr>
              <a:t>format</a:t>
            </a:r>
            <a:r>
              <a:rPr lang="de-DE" b="0" dirty="0">
                <a:solidFill>
                  <a:srgbClr val="000000"/>
                </a:solidFill>
                <a:latin typeface="Arial"/>
              </a:rPr>
              <a:t>) </a:t>
            </a:r>
            <a:r>
              <a:rPr lang="de-DE" b="0" dirty="0" err="1">
                <a:solidFill>
                  <a:srgbClr val="000000"/>
                </a:solidFill>
                <a:latin typeface="Arial"/>
              </a:rPr>
              <a:t>of</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Technical University </a:t>
            </a:r>
            <a:r>
              <a:rPr lang="de-DE" b="0" dirty="0" err="1">
                <a:solidFill>
                  <a:srgbClr val="000000"/>
                </a:solidFill>
                <a:latin typeface="Arial"/>
              </a:rPr>
              <a:t>of</a:t>
            </a:r>
            <a:r>
              <a:rPr lang="de-DE" b="0" dirty="0">
                <a:solidFill>
                  <a:srgbClr val="000000"/>
                </a:solidFill>
                <a:latin typeface="Arial"/>
              </a:rPr>
              <a:t> Munich (TUM). </a:t>
            </a:r>
            <a:r>
              <a:rPr lang="de-DE" b="0" dirty="0" err="1">
                <a:solidFill>
                  <a:srgbClr val="000000"/>
                </a:solidFill>
                <a:latin typeface="Arial"/>
              </a:rPr>
              <a:t>It</a:t>
            </a:r>
            <a:r>
              <a:rPr lang="de-DE" b="0" dirty="0">
                <a:solidFill>
                  <a:srgbClr val="000000"/>
                </a:solidFill>
                <a:latin typeface="Arial"/>
              </a:rPr>
              <a:t> </a:t>
            </a:r>
            <a:r>
              <a:rPr lang="de-DE" b="0" dirty="0" err="1">
                <a:solidFill>
                  <a:srgbClr val="000000"/>
                </a:solidFill>
                <a:latin typeface="Arial"/>
              </a:rPr>
              <a:t>corresponds</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corporate</a:t>
            </a:r>
            <a:r>
              <a:rPr lang="de-DE" b="0" dirty="0">
                <a:solidFill>
                  <a:srgbClr val="000000"/>
                </a:solidFill>
                <a:latin typeface="Arial"/>
              </a:rPr>
              <a:t> design </a:t>
            </a:r>
            <a:r>
              <a:rPr lang="de-DE" b="0" dirty="0" err="1">
                <a:solidFill>
                  <a:srgbClr val="000000"/>
                </a:solidFill>
                <a:latin typeface="Arial"/>
              </a:rPr>
              <a:t>of</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TUM and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tested</a:t>
            </a:r>
            <a:r>
              <a:rPr lang="de-DE" b="0" dirty="0">
                <a:solidFill>
                  <a:srgbClr val="000000"/>
                </a:solidFill>
                <a:latin typeface="Arial"/>
              </a:rPr>
              <a:t> </a:t>
            </a:r>
            <a:r>
              <a:rPr lang="de-DE" b="0" dirty="0" err="1">
                <a:solidFill>
                  <a:srgbClr val="000000"/>
                </a:solidFill>
                <a:latin typeface="Arial"/>
              </a:rPr>
              <a:t>for</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Windows </a:t>
            </a:r>
            <a:r>
              <a:rPr lang="de-DE" b="0" dirty="0" err="1">
                <a:solidFill>
                  <a:srgbClr val="000000"/>
                </a:solidFill>
                <a:latin typeface="Arial"/>
              </a:rPr>
              <a:t>operating</a:t>
            </a:r>
            <a:r>
              <a:rPr lang="de-DE" b="0" dirty="0">
                <a:solidFill>
                  <a:srgbClr val="000000"/>
                </a:solidFill>
                <a:latin typeface="Arial"/>
              </a:rPr>
              <a:t> </a:t>
            </a:r>
            <a:r>
              <a:rPr lang="de-DE" b="0" dirty="0" err="1">
                <a:solidFill>
                  <a:srgbClr val="000000"/>
                </a:solidFill>
                <a:latin typeface="Arial"/>
              </a:rPr>
              <a:t>system</a:t>
            </a:r>
            <a:r>
              <a:rPr lang="de-DE" b="0" dirty="0">
                <a:solidFill>
                  <a:srgbClr val="000000"/>
                </a:solidFill>
                <a:latin typeface="Arial"/>
              </a:rPr>
              <a:t>. </a:t>
            </a:r>
            <a:r>
              <a:rPr lang="de-DE" b="0" dirty="0" err="1">
                <a:solidFill>
                  <a:srgbClr val="000000"/>
                </a:solidFill>
                <a:latin typeface="Arial"/>
              </a:rPr>
              <a:t>It</a:t>
            </a:r>
            <a:r>
              <a:rPr lang="de-DE" b="0" dirty="0">
                <a:solidFill>
                  <a:srgbClr val="000000"/>
                </a:solidFill>
                <a:latin typeface="Arial"/>
              </a:rPr>
              <a:t>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compatible</a:t>
            </a:r>
            <a:r>
              <a:rPr lang="de-DE" b="0" dirty="0">
                <a:solidFill>
                  <a:srgbClr val="000000"/>
                </a:solidFill>
                <a:latin typeface="Arial"/>
              </a:rPr>
              <a:t> </a:t>
            </a:r>
            <a:r>
              <a:rPr lang="de-DE" b="0" dirty="0" err="1">
                <a:solidFill>
                  <a:srgbClr val="000000"/>
                </a:solidFill>
                <a:latin typeface="Arial"/>
              </a:rPr>
              <a:t>with</a:t>
            </a:r>
            <a:r>
              <a:rPr lang="de-DE" b="0" dirty="0">
                <a:solidFill>
                  <a:srgbClr val="000000"/>
                </a:solidFill>
                <a:latin typeface="Arial"/>
              </a:rPr>
              <a:t> Office </a:t>
            </a:r>
            <a:r>
              <a:rPr lang="de-DE" b="0" dirty="0" err="1">
                <a:solidFill>
                  <a:srgbClr val="000000"/>
                </a:solidFill>
                <a:latin typeface="Arial"/>
              </a:rPr>
              <a:t>versions</a:t>
            </a:r>
            <a:r>
              <a:rPr lang="de-DE" b="0" dirty="0">
                <a:solidFill>
                  <a:srgbClr val="000000"/>
                </a:solidFill>
                <a:latin typeface="Arial"/>
              </a:rPr>
              <a:t> </a:t>
            </a:r>
            <a:r>
              <a:rPr lang="de-DE" b="0" dirty="0" err="1">
                <a:solidFill>
                  <a:srgbClr val="000000"/>
                </a:solidFill>
                <a:latin typeface="Arial"/>
              </a:rPr>
              <a:t>from</a:t>
            </a:r>
            <a:r>
              <a:rPr lang="de-DE" b="0" dirty="0">
                <a:solidFill>
                  <a:srgbClr val="000000"/>
                </a:solidFill>
                <a:latin typeface="Arial"/>
              </a:rPr>
              <a:t> 2007 </a:t>
            </a:r>
            <a:r>
              <a:rPr lang="de-DE" b="0" dirty="0" err="1">
                <a:solidFill>
                  <a:srgbClr val="000000"/>
                </a:solidFill>
                <a:latin typeface="Arial"/>
              </a:rPr>
              <a:t>onwards</a:t>
            </a:r>
            <a:r>
              <a:rPr lang="de-DE" b="0" dirty="0">
                <a:solidFill>
                  <a:srgbClr val="000000"/>
                </a:solidFill>
                <a:latin typeface="Arial"/>
              </a:rPr>
              <a:t>.</a:t>
            </a:r>
          </a:p>
          <a:p>
            <a:pPr lvl="1"/>
            <a:endParaRPr lang="de-DE" b="0" dirty="0">
              <a:solidFill>
                <a:srgbClr val="000000"/>
              </a:solidFill>
              <a:latin typeface="Arial"/>
            </a:endParaRPr>
          </a:p>
          <a:p>
            <a:pPr lvl="1"/>
            <a:r>
              <a:rPr lang="de-DE" b="0" dirty="0" err="1">
                <a:solidFill>
                  <a:srgbClr val="000000"/>
                </a:solidFill>
                <a:latin typeface="Arial"/>
              </a:rPr>
              <a:t>Please</a:t>
            </a:r>
            <a:r>
              <a:rPr lang="de-DE" b="0" dirty="0">
                <a:solidFill>
                  <a:srgbClr val="000000"/>
                </a:solidFill>
                <a:latin typeface="Arial"/>
              </a:rPr>
              <a:t> </a:t>
            </a:r>
            <a:r>
              <a:rPr lang="de-DE" b="0" dirty="0" err="1">
                <a:solidFill>
                  <a:srgbClr val="000000"/>
                </a:solidFill>
                <a:latin typeface="Arial"/>
              </a:rPr>
              <a:t>enter</a:t>
            </a:r>
            <a:r>
              <a:rPr lang="de-DE" b="0" dirty="0">
                <a:solidFill>
                  <a:srgbClr val="000000"/>
                </a:solidFill>
                <a:latin typeface="Arial"/>
              </a:rPr>
              <a:t> </a:t>
            </a:r>
            <a:r>
              <a:rPr lang="de-DE" b="0" dirty="0" err="1">
                <a:solidFill>
                  <a:srgbClr val="000000"/>
                </a:solidFill>
                <a:latin typeface="Arial"/>
              </a:rPr>
              <a:t>your</a:t>
            </a:r>
            <a:r>
              <a:rPr lang="de-DE" b="0" dirty="0">
                <a:solidFill>
                  <a:srgbClr val="000000"/>
                </a:solidFill>
                <a:latin typeface="Arial"/>
              </a:rPr>
              <a:t> individual </a:t>
            </a:r>
            <a:r>
              <a:rPr lang="de-DE" b="0" dirty="0" err="1">
                <a:solidFill>
                  <a:srgbClr val="000000"/>
                </a:solidFill>
                <a:latin typeface="Arial"/>
              </a:rPr>
              <a:t>text</a:t>
            </a:r>
            <a:r>
              <a:rPr lang="de-DE" b="0" dirty="0">
                <a:solidFill>
                  <a:srgbClr val="000000"/>
                </a:solidFill>
                <a:latin typeface="Arial"/>
              </a:rPr>
              <a:t> in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spaces</a:t>
            </a:r>
            <a:r>
              <a:rPr lang="de-DE" b="0" dirty="0">
                <a:solidFill>
                  <a:srgbClr val="000000"/>
                </a:solidFill>
                <a:latin typeface="Arial"/>
              </a:rPr>
              <a:t> </a:t>
            </a:r>
            <a:r>
              <a:rPr lang="de-DE" b="0" dirty="0" err="1">
                <a:solidFill>
                  <a:srgbClr val="000000"/>
                </a:solidFill>
                <a:latin typeface="Arial"/>
              </a:rPr>
              <a:t>provided</a:t>
            </a:r>
            <a:r>
              <a:rPr lang="de-DE" b="0" dirty="0">
                <a:solidFill>
                  <a:srgbClr val="000000"/>
                </a:solidFill>
                <a:latin typeface="Arial"/>
              </a:rPr>
              <a:t> and </a:t>
            </a:r>
            <a:r>
              <a:rPr lang="de-DE" b="0" dirty="0" err="1">
                <a:solidFill>
                  <a:srgbClr val="000000"/>
                </a:solidFill>
                <a:latin typeface="Arial"/>
              </a:rPr>
              <a:t>use</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installed</a:t>
            </a:r>
            <a:r>
              <a:rPr lang="de-DE" b="0" dirty="0">
                <a:solidFill>
                  <a:srgbClr val="000000"/>
                </a:solidFill>
                <a:latin typeface="Arial"/>
              </a:rPr>
              <a:t> style </a:t>
            </a:r>
            <a:r>
              <a:rPr lang="de-DE" b="0" dirty="0" err="1">
                <a:solidFill>
                  <a:srgbClr val="000000"/>
                </a:solidFill>
                <a:latin typeface="Arial"/>
              </a:rPr>
              <a:t>sheets</a:t>
            </a:r>
            <a:r>
              <a:rPr lang="de-DE" b="0" dirty="0">
                <a:solidFill>
                  <a:srgbClr val="000000"/>
                </a:solidFill>
                <a:latin typeface="Arial"/>
              </a:rPr>
              <a:t> </a:t>
            </a:r>
            <a:r>
              <a:rPr lang="de-DE" b="0" dirty="0" err="1">
                <a:solidFill>
                  <a:srgbClr val="000000"/>
                </a:solidFill>
                <a:latin typeface="Arial"/>
              </a:rPr>
              <a:t>for</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respective</a:t>
            </a:r>
            <a:r>
              <a:rPr lang="de-DE" b="0" dirty="0">
                <a:solidFill>
                  <a:srgbClr val="000000"/>
                </a:solidFill>
                <a:latin typeface="Arial"/>
              </a:rPr>
              <a:t> </a:t>
            </a:r>
            <a:r>
              <a:rPr lang="de-DE" b="0" dirty="0" err="1">
                <a:solidFill>
                  <a:srgbClr val="000000"/>
                </a:solidFill>
                <a:latin typeface="Arial"/>
              </a:rPr>
              <a:t>text</a:t>
            </a:r>
            <a:r>
              <a:rPr lang="de-DE" b="0" dirty="0">
                <a:solidFill>
                  <a:srgbClr val="000000"/>
                </a:solidFill>
                <a:latin typeface="Arial"/>
              </a:rPr>
              <a:t> </a:t>
            </a:r>
            <a:r>
              <a:rPr lang="de-DE" b="0" dirty="0" err="1">
                <a:solidFill>
                  <a:srgbClr val="000000"/>
                </a:solidFill>
                <a:latin typeface="Arial"/>
              </a:rPr>
              <a:t>section</a:t>
            </a:r>
            <a:r>
              <a:rPr lang="de-DE" b="0" dirty="0">
                <a:solidFill>
                  <a:srgbClr val="000000"/>
                </a:solidFill>
                <a:latin typeface="Arial"/>
              </a:rPr>
              <a:t>.</a:t>
            </a:r>
          </a:p>
          <a:p>
            <a:pPr lvl="1"/>
            <a:endParaRPr lang="de-DE" b="0" dirty="0">
              <a:solidFill>
                <a:srgbClr val="000000"/>
              </a:solidFill>
              <a:latin typeface="Arial"/>
            </a:endParaRPr>
          </a:p>
          <a:p>
            <a:pPr lvl="1"/>
            <a:r>
              <a:rPr lang="de-DE" dirty="0">
                <a:solidFill>
                  <a:srgbClr val="000000"/>
                </a:solidFill>
                <a:latin typeface="Arial"/>
              </a:rPr>
              <a:t>Header and </a:t>
            </a:r>
            <a:r>
              <a:rPr lang="de-DE" dirty="0" err="1">
                <a:solidFill>
                  <a:srgbClr val="000000"/>
                </a:solidFill>
                <a:latin typeface="Arial"/>
              </a:rPr>
              <a:t>sender</a:t>
            </a:r>
            <a:endParaRPr lang="de-DE" dirty="0">
              <a:solidFill>
                <a:srgbClr val="000000"/>
              </a:solidFill>
              <a:latin typeface="Arial"/>
            </a:endParaRPr>
          </a:p>
          <a:p>
            <a:pPr lvl="1"/>
            <a:r>
              <a:rPr lang="de-DE" b="0" dirty="0" err="1">
                <a:solidFill>
                  <a:srgbClr val="000000"/>
                </a:solidFill>
                <a:latin typeface="Arial"/>
              </a:rPr>
              <a:t>There</a:t>
            </a:r>
            <a:r>
              <a:rPr lang="de-DE" b="0" dirty="0">
                <a:solidFill>
                  <a:srgbClr val="000000"/>
                </a:solidFill>
                <a:latin typeface="Arial"/>
              </a:rPr>
              <a:t> </a:t>
            </a:r>
            <a:r>
              <a:rPr lang="de-DE" b="0" dirty="0" err="1">
                <a:solidFill>
                  <a:srgbClr val="000000"/>
                </a:solidFill>
                <a:latin typeface="Arial"/>
              </a:rPr>
              <a:t>are</a:t>
            </a:r>
            <a:r>
              <a:rPr lang="de-DE" b="0" dirty="0">
                <a:solidFill>
                  <a:srgbClr val="000000"/>
                </a:solidFill>
                <a:latin typeface="Arial"/>
              </a:rPr>
              <a:t> </a:t>
            </a:r>
            <a:r>
              <a:rPr lang="de-DE" b="0" dirty="0" err="1">
                <a:solidFill>
                  <a:srgbClr val="000000"/>
                </a:solidFill>
                <a:latin typeface="Arial"/>
              </a:rPr>
              <a:t>several</a:t>
            </a:r>
            <a:r>
              <a:rPr lang="de-DE" b="0" dirty="0">
                <a:solidFill>
                  <a:srgbClr val="000000"/>
                </a:solidFill>
                <a:latin typeface="Arial"/>
              </a:rPr>
              <a:t> </a:t>
            </a:r>
            <a:r>
              <a:rPr lang="de-DE" b="0" dirty="0" err="1">
                <a:solidFill>
                  <a:srgbClr val="000000"/>
                </a:solidFill>
                <a:latin typeface="Arial"/>
              </a:rPr>
              <a:t>variants</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choose</a:t>
            </a:r>
            <a:r>
              <a:rPr lang="de-DE" b="0" dirty="0">
                <a:solidFill>
                  <a:srgbClr val="000000"/>
                </a:solidFill>
                <a:latin typeface="Arial"/>
              </a:rPr>
              <a:t> </a:t>
            </a:r>
            <a:r>
              <a:rPr lang="de-DE" b="0" dirty="0" err="1">
                <a:solidFill>
                  <a:srgbClr val="000000"/>
                </a:solidFill>
                <a:latin typeface="Arial"/>
              </a:rPr>
              <a:t>from</a:t>
            </a:r>
            <a:r>
              <a:rPr lang="de-DE" b="0" dirty="0">
                <a:solidFill>
                  <a:srgbClr val="000000"/>
                </a:solidFill>
                <a:latin typeface="Arial"/>
              </a:rPr>
              <a:t>. </a:t>
            </a:r>
            <a:r>
              <a:rPr lang="de-DE" b="0" dirty="0" err="1">
                <a:solidFill>
                  <a:srgbClr val="000000"/>
                </a:solidFill>
                <a:latin typeface="Arial"/>
              </a:rPr>
              <a:t>You</a:t>
            </a:r>
            <a:r>
              <a:rPr lang="de-DE" b="0" dirty="0">
                <a:solidFill>
                  <a:srgbClr val="000000"/>
                </a:solidFill>
                <a:latin typeface="Arial"/>
              </a:rPr>
              <a:t> will find </a:t>
            </a:r>
            <a:r>
              <a:rPr lang="de-DE" b="0" dirty="0" err="1">
                <a:solidFill>
                  <a:srgbClr val="000000"/>
                </a:solidFill>
                <a:latin typeface="Arial"/>
              </a:rPr>
              <a:t>these</a:t>
            </a:r>
            <a:r>
              <a:rPr lang="de-DE" b="0" dirty="0">
                <a:solidFill>
                  <a:srgbClr val="000000"/>
                </a:solidFill>
                <a:latin typeface="Arial"/>
              </a:rPr>
              <a:t> on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next</a:t>
            </a:r>
            <a:r>
              <a:rPr lang="de-DE" b="0" dirty="0">
                <a:solidFill>
                  <a:srgbClr val="000000"/>
                </a:solidFill>
                <a:latin typeface="Arial"/>
              </a:rPr>
              <a:t> </a:t>
            </a:r>
            <a:r>
              <a:rPr lang="de-DE" b="0" dirty="0" err="1">
                <a:solidFill>
                  <a:srgbClr val="000000"/>
                </a:solidFill>
                <a:latin typeface="Arial"/>
              </a:rPr>
              <a:t>pages</a:t>
            </a:r>
            <a:r>
              <a:rPr lang="de-DE" b="0" dirty="0">
                <a:solidFill>
                  <a:srgbClr val="000000"/>
                </a:solidFill>
                <a:latin typeface="Arial"/>
              </a:rPr>
              <a:t> </a:t>
            </a:r>
            <a:r>
              <a:rPr lang="de-DE" b="0" dirty="0" err="1">
                <a:solidFill>
                  <a:srgbClr val="000000"/>
                </a:solidFill>
                <a:latin typeface="Arial"/>
              </a:rPr>
              <a:t>as</a:t>
            </a:r>
            <a:r>
              <a:rPr lang="de-DE" b="0" dirty="0">
                <a:solidFill>
                  <a:srgbClr val="000000"/>
                </a:solidFill>
                <a:latin typeface="Arial"/>
              </a:rPr>
              <a:t> </a:t>
            </a:r>
            <a:r>
              <a:rPr lang="de-DE" b="0" dirty="0" err="1">
                <a:solidFill>
                  <a:srgbClr val="000000"/>
                </a:solidFill>
                <a:latin typeface="Arial"/>
              </a:rPr>
              <a:t>examples</a:t>
            </a:r>
            <a:r>
              <a:rPr lang="de-DE" b="0" dirty="0">
                <a:solidFill>
                  <a:srgbClr val="000000"/>
                </a:solidFill>
                <a:latin typeface="Arial"/>
              </a:rPr>
              <a:t> </a:t>
            </a:r>
            <a:r>
              <a:rPr lang="de-DE" b="0" dirty="0" err="1">
                <a:solidFill>
                  <a:srgbClr val="000000"/>
                </a:solidFill>
                <a:latin typeface="Arial"/>
              </a:rPr>
              <a:t>or</a:t>
            </a:r>
            <a:r>
              <a:rPr lang="de-DE" b="0" dirty="0">
                <a:solidFill>
                  <a:srgbClr val="000000"/>
                </a:solidFill>
                <a:latin typeface="Arial"/>
              </a:rPr>
              <a:t> at </a:t>
            </a:r>
            <a:r>
              <a:rPr lang="de-DE" b="0" dirty="0" err="1">
                <a:solidFill>
                  <a:srgbClr val="000000"/>
                </a:solidFill>
                <a:latin typeface="Arial"/>
              </a:rPr>
              <a:t>www.tum.de</a:t>
            </a:r>
            <a:r>
              <a:rPr lang="de-DE" b="0" dirty="0">
                <a:solidFill>
                  <a:srgbClr val="000000"/>
                </a:solidFill>
                <a:latin typeface="Arial"/>
              </a:rPr>
              <a:t>/cd, </a:t>
            </a:r>
            <a:r>
              <a:rPr lang="de-DE" b="0" dirty="0" err="1">
                <a:solidFill>
                  <a:srgbClr val="000000"/>
                </a:solidFill>
                <a:latin typeface="Arial"/>
              </a:rPr>
              <a:t>which</a:t>
            </a:r>
            <a:r>
              <a:rPr lang="de-DE" b="0" dirty="0">
                <a:solidFill>
                  <a:srgbClr val="000000"/>
                </a:solidFill>
                <a:latin typeface="Arial"/>
              </a:rPr>
              <a:t> </a:t>
            </a:r>
            <a:r>
              <a:rPr lang="de-DE" b="0" dirty="0" err="1">
                <a:solidFill>
                  <a:srgbClr val="000000"/>
                </a:solidFill>
                <a:latin typeface="Arial"/>
              </a:rPr>
              <a:t>are</a:t>
            </a:r>
            <a:r>
              <a:rPr lang="de-DE" b="0" dirty="0">
                <a:solidFill>
                  <a:srgbClr val="000000"/>
                </a:solidFill>
                <a:latin typeface="Arial"/>
              </a:rPr>
              <a:t> </a:t>
            </a:r>
            <a:r>
              <a:rPr lang="de-DE" b="0" dirty="0" err="1">
                <a:solidFill>
                  <a:srgbClr val="000000"/>
                </a:solidFill>
                <a:latin typeface="Arial"/>
              </a:rPr>
              <a:t>intended</a:t>
            </a:r>
            <a:r>
              <a:rPr lang="de-DE" b="0" dirty="0">
                <a:solidFill>
                  <a:srgbClr val="000000"/>
                </a:solidFill>
                <a:latin typeface="Arial"/>
              </a:rPr>
              <a:t> </a:t>
            </a:r>
            <a:r>
              <a:rPr lang="de-DE" b="0" dirty="0" err="1">
                <a:solidFill>
                  <a:srgbClr val="000000"/>
                </a:solidFill>
                <a:latin typeface="Arial"/>
              </a:rPr>
              <a:t>for</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different </a:t>
            </a:r>
            <a:r>
              <a:rPr lang="de-DE" b="0" dirty="0" err="1">
                <a:solidFill>
                  <a:srgbClr val="000000"/>
                </a:solidFill>
                <a:latin typeface="Arial"/>
              </a:rPr>
              <a:t>user</a:t>
            </a:r>
            <a:r>
              <a:rPr lang="de-DE" b="0" dirty="0">
                <a:solidFill>
                  <a:srgbClr val="000000"/>
                </a:solidFill>
                <a:latin typeface="Arial"/>
              </a:rPr>
              <a:t> </a:t>
            </a:r>
            <a:r>
              <a:rPr lang="de-DE" b="0" dirty="0" err="1">
                <a:solidFill>
                  <a:srgbClr val="000000"/>
                </a:solidFill>
                <a:latin typeface="Arial"/>
              </a:rPr>
              <a:t>groups</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edit</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header</a:t>
            </a:r>
            <a:r>
              <a:rPr lang="de-DE" b="0" dirty="0">
                <a:solidFill>
                  <a:srgbClr val="000000"/>
                </a:solidFill>
                <a:latin typeface="Arial"/>
              </a:rPr>
              <a:t> </a:t>
            </a:r>
            <a:r>
              <a:rPr lang="de-DE" b="0" dirty="0" err="1">
                <a:solidFill>
                  <a:srgbClr val="000000"/>
                </a:solidFill>
                <a:latin typeface="Arial"/>
              </a:rPr>
              <a:t>or</a:t>
            </a:r>
            <a:r>
              <a:rPr lang="de-DE" b="0" dirty="0">
                <a:solidFill>
                  <a:srgbClr val="000000"/>
                </a:solidFill>
                <a:latin typeface="Arial"/>
              </a:rPr>
              <a:t> </a:t>
            </a:r>
            <a:r>
              <a:rPr lang="de-DE" b="0" dirty="0" err="1">
                <a:solidFill>
                  <a:srgbClr val="000000"/>
                </a:solidFill>
                <a:latin typeface="Arial"/>
              </a:rPr>
              <a:t>footer</a:t>
            </a:r>
            <a:r>
              <a:rPr lang="de-DE" b="0" dirty="0">
                <a:solidFill>
                  <a:srgbClr val="000000"/>
                </a:solidFill>
                <a:latin typeface="Arial"/>
              </a:rPr>
              <a:t>, </a:t>
            </a:r>
            <a:r>
              <a:rPr lang="de-DE" b="0" dirty="0" err="1">
                <a:solidFill>
                  <a:srgbClr val="000000"/>
                </a:solidFill>
                <a:latin typeface="Arial"/>
              </a:rPr>
              <a:t>you</a:t>
            </a:r>
            <a:r>
              <a:rPr lang="de-DE" b="0" dirty="0">
                <a:solidFill>
                  <a:srgbClr val="000000"/>
                </a:solidFill>
                <a:latin typeface="Arial"/>
              </a:rPr>
              <a:t> </a:t>
            </a:r>
            <a:r>
              <a:rPr lang="de-DE" b="0" dirty="0" err="1">
                <a:solidFill>
                  <a:srgbClr val="000000"/>
                </a:solidFill>
                <a:latin typeface="Arial"/>
              </a:rPr>
              <a:t>must</a:t>
            </a:r>
            <a:r>
              <a:rPr lang="de-DE" b="0" dirty="0">
                <a:solidFill>
                  <a:srgbClr val="000000"/>
                </a:solidFill>
                <a:latin typeface="Arial"/>
              </a:rPr>
              <a:t> switch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Slide Master </a:t>
            </a:r>
            <a:r>
              <a:rPr lang="de-DE" b="0" dirty="0" err="1">
                <a:solidFill>
                  <a:srgbClr val="000000"/>
                </a:solidFill>
                <a:latin typeface="Arial"/>
              </a:rPr>
              <a:t>view</a:t>
            </a:r>
            <a:r>
              <a:rPr lang="de-DE" b="0" dirty="0">
                <a:solidFill>
                  <a:srgbClr val="000000"/>
                </a:solidFill>
                <a:latin typeface="Arial"/>
              </a:rPr>
              <a:t> and </a:t>
            </a:r>
            <a:r>
              <a:rPr lang="de-DE" b="0" dirty="0" err="1">
                <a:solidFill>
                  <a:srgbClr val="000000"/>
                </a:solidFill>
                <a:latin typeface="Arial"/>
              </a:rPr>
              <a:t>make</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changes</a:t>
            </a:r>
            <a:r>
              <a:rPr lang="de-DE" b="0" dirty="0">
                <a:solidFill>
                  <a:srgbClr val="000000"/>
                </a:solidFill>
                <a:latin typeface="Arial"/>
              </a:rPr>
              <a:t> </a:t>
            </a:r>
            <a:r>
              <a:rPr lang="de-DE" b="0" dirty="0" err="1">
                <a:solidFill>
                  <a:srgbClr val="000000"/>
                </a:solidFill>
                <a:latin typeface="Arial"/>
              </a:rPr>
              <a:t>there</a:t>
            </a:r>
            <a:r>
              <a:rPr lang="de-DE" b="0" dirty="0">
                <a:solidFill>
                  <a:srgbClr val="000000"/>
                </a:solidFill>
                <a:latin typeface="Arial"/>
              </a:rPr>
              <a:t>.</a:t>
            </a:r>
          </a:p>
          <a:p>
            <a:pPr lvl="1"/>
            <a:endParaRPr lang="de-DE" b="0" dirty="0">
              <a:solidFill>
                <a:srgbClr val="000000"/>
              </a:solidFill>
              <a:latin typeface="Arial"/>
            </a:endParaRPr>
          </a:p>
          <a:p>
            <a:pPr lvl="1"/>
            <a:r>
              <a:rPr lang="de-DE" dirty="0">
                <a:solidFill>
                  <a:srgbClr val="000000"/>
                </a:solidFill>
                <a:latin typeface="Arial"/>
              </a:rPr>
              <a:t>Text</a:t>
            </a:r>
          </a:p>
          <a:p>
            <a:pPr lvl="1"/>
            <a:r>
              <a:rPr lang="de-DE" b="0" dirty="0" err="1">
                <a:solidFill>
                  <a:srgbClr val="000000"/>
                </a:solidFill>
                <a:latin typeface="Arial"/>
              </a:rPr>
              <a:t>Structure</a:t>
            </a:r>
            <a:r>
              <a:rPr lang="de-DE" b="0" dirty="0">
                <a:solidFill>
                  <a:srgbClr val="000000"/>
                </a:solidFill>
                <a:latin typeface="Arial"/>
              </a:rPr>
              <a:t> </a:t>
            </a:r>
            <a:r>
              <a:rPr lang="de-DE" b="0" dirty="0" err="1">
                <a:solidFill>
                  <a:srgbClr val="000000"/>
                </a:solidFill>
                <a:latin typeface="Arial"/>
              </a:rPr>
              <a:t>your</a:t>
            </a:r>
            <a:r>
              <a:rPr lang="de-DE" b="0" dirty="0">
                <a:solidFill>
                  <a:srgbClr val="000000"/>
                </a:solidFill>
                <a:latin typeface="Arial"/>
              </a:rPr>
              <a:t> </a:t>
            </a:r>
            <a:r>
              <a:rPr lang="de-DE" b="0" dirty="0" err="1">
                <a:solidFill>
                  <a:srgbClr val="000000"/>
                </a:solidFill>
                <a:latin typeface="Arial"/>
              </a:rPr>
              <a:t>poster</a:t>
            </a:r>
            <a:r>
              <a:rPr lang="de-DE" b="0" dirty="0">
                <a:solidFill>
                  <a:srgbClr val="000000"/>
                </a:solidFill>
                <a:latin typeface="Arial"/>
              </a:rPr>
              <a:t> </a:t>
            </a:r>
            <a:r>
              <a:rPr lang="de-DE" b="0" dirty="0" err="1">
                <a:solidFill>
                  <a:srgbClr val="000000"/>
                </a:solidFill>
                <a:latin typeface="Arial"/>
              </a:rPr>
              <a:t>as</a:t>
            </a:r>
            <a:r>
              <a:rPr lang="de-DE" b="0" dirty="0">
                <a:solidFill>
                  <a:srgbClr val="000000"/>
                </a:solidFill>
                <a:latin typeface="Arial"/>
              </a:rPr>
              <a:t> </a:t>
            </a:r>
            <a:r>
              <a:rPr lang="de-DE" b="0" dirty="0" err="1">
                <a:solidFill>
                  <a:srgbClr val="000000"/>
                </a:solidFill>
                <a:latin typeface="Arial"/>
              </a:rPr>
              <a:t>clearly</a:t>
            </a:r>
            <a:r>
              <a:rPr lang="de-DE" b="0" dirty="0">
                <a:solidFill>
                  <a:srgbClr val="000000"/>
                </a:solidFill>
                <a:latin typeface="Arial"/>
              </a:rPr>
              <a:t> </a:t>
            </a:r>
            <a:r>
              <a:rPr lang="de-DE" b="0" dirty="0" err="1">
                <a:solidFill>
                  <a:srgbClr val="000000"/>
                </a:solidFill>
                <a:latin typeface="Arial"/>
              </a:rPr>
              <a:t>as</a:t>
            </a:r>
            <a:r>
              <a:rPr lang="de-DE" b="0" dirty="0">
                <a:solidFill>
                  <a:srgbClr val="000000"/>
                </a:solidFill>
                <a:latin typeface="Arial"/>
              </a:rPr>
              <a:t> possible and </a:t>
            </a:r>
            <a:r>
              <a:rPr lang="de-DE" b="0" dirty="0" err="1">
                <a:solidFill>
                  <a:srgbClr val="000000"/>
                </a:solidFill>
                <a:latin typeface="Arial"/>
              </a:rPr>
              <a:t>limit</a:t>
            </a:r>
            <a:r>
              <a:rPr lang="de-DE" b="0" dirty="0">
                <a:solidFill>
                  <a:srgbClr val="000000"/>
                </a:solidFill>
                <a:latin typeface="Arial"/>
              </a:rPr>
              <a:t> </a:t>
            </a:r>
            <a:r>
              <a:rPr lang="de-DE" b="0" dirty="0" err="1">
                <a:solidFill>
                  <a:srgbClr val="000000"/>
                </a:solidFill>
                <a:latin typeface="Arial"/>
              </a:rPr>
              <a:t>it</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most</a:t>
            </a:r>
            <a:r>
              <a:rPr lang="de-DE" b="0" dirty="0">
                <a:solidFill>
                  <a:srgbClr val="000000"/>
                </a:solidFill>
                <a:latin typeface="Arial"/>
              </a:rPr>
              <a:t> </a:t>
            </a:r>
            <a:r>
              <a:rPr lang="de-DE" b="0" dirty="0" err="1">
                <a:solidFill>
                  <a:srgbClr val="000000"/>
                </a:solidFill>
                <a:latin typeface="Arial"/>
              </a:rPr>
              <a:t>important</a:t>
            </a:r>
            <a:r>
              <a:rPr lang="de-DE" b="0" dirty="0">
                <a:solidFill>
                  <a:srgbClr val="000000"/>
                </a:solidFill>
                <a:latin typeface="Arial"/>
              </a:rPr>
              <a:t> </a:t>
            </a:r>
            <a:r>
              <a:rPr lang="de-DE" b="0" dirty="0" err="1">
                <a:solidFill>
                  <a:srgbClr val="000000"/>
                </a:solidFill>
                <a:latin typeface="Arial"/>
              </a:rPr>
              <a:t>information</a:t>
            </a:r>
            <a:r>
              <a:rPr lang="de-DE" b="0" dirty="0">
                <a:solidFill>
                  <a:srgbClr val="000000"/>
                </a:solidFill>
                <a:latin typeface="Arial"/>
              </a:rPr>
              <a:t>. </a:t>
            </a:r>
            <a:r>
              <a:rPr lang="de-DE" b="0" dirty="0" err="1">
                <a:solidFill>
                  <a:srgbClr val="000000"/>
                </a:solidFill>
                <a:latin typeface="Arial"/>
              </a:rPr>
              <a:t>Decide</a:t>
            </a:r>
            <a:r>
              <a:rPr lang="de-DE" b="0" dirty="0">
                <a:solidFill>
                  <a:srgbClr val="000000"/>
                </a:solidFill>
                <a:latin typeface="Arial"/>
              </a:rPr>
              <a:t> on a single-</a:t>
            </a:r>
            <a:r>
              <a:rPr lang="de-DE" b="0" dirty="0" err="1">
                <a:solidFill>
                  <a:srgbClr val="000000"/>
                </a:solidFill>
                <a:latin typeface="Arial"/>
              </a:rPr>
              <a:t>column</a:t>
            </a:r>
            <a:r>
              <a:rPr lang="de-DE" b="0" dirty="0">
                <a:solidFill>
                  <a:srgbClr val="000000"/>
                </a:solidFill>
                <a:latin typeface="Arial"/>
              </a:rPr>
              <a:t> </a:t>
            </a:r>
            <a:r>
              <a:rPr lang="de-DE" b="0" dirty="0" err="1">
                <a:solidFill>
                  <a:srgbClr val="000000"/>
                </a:solidFill>
                <a:latin typeface="Arial"/>
              </a:rPr>
              <a:t>or</a:t>
            </a:r>
            <a:r>
              <a:rPr lang="de-DE" b="0" dirty="0">
                <a:solidFill>
                  <a:srgbClr val="000000"/>
                </a:solidFill>
                <a:latin typeface="Arial"/>
              </a:rPr>
              <a:t> multi-</a:t>
            </a:r>
            <a:r>
              <a:rPr lang="de-DE" b="0" dirty="0" err="1">
                <a:solidFill>
                  <a:srgbClr val="000000"/>
                </a:solidFill>
                <a:latin typeface="Arial"/>
              </a:rPr>
              <a:t>column</a:t>
            </a:r>
            <a:r>
              <a:rPr lang="de-DE" b="0" dirty="0">
                <a:solidFill>
                  <a:srgbClr val="000000"/>
                </a:solidFill>
                <a:latin typeface="Arial"/>
              </a:rPr>
              <a:t> </a:t>
            </a:r>
            <a:r>
              <a:rPr lang="de-DE" b="0" dirty="0" err="1">
                <a:solidFill>
                  <a:srgbClr val="000000"/>
                </a:solidFill>
                <a:latin typeface="Arial"/>
              </a:rPr>
              <a:t>structure</a:t>
            </a:r>
            <a:r>
              <a:rPr lang="de-DE" b="0" dirty="0">
                <a:solidFill>
                  <a:srgbClr val="000000"/>
                </a:solidFill>
                <a:latin typeface="Arial"/>
              </a:rPr>
              <a:t>, </a:t>
            </a:r>
            <a:r>
              <a:rPr lang="de-DE" b="0" dirty="0" err="1">
                <a:solidFill>
                  <a:srgbClr val="000000"/>
                </a:solidFill>
                <a:latin typeface="Arial"/>
              </a:rPr>
              <a:t>left-aligned</a:t>
            </a:r>
            <a:r>
              <a:rPr lang="de-DE" b="0" dirty="0">
                <a:solidFill>
                  <a:srgbClr val="000000"/>
                </a:solidFill>
                <a:latin typeface="Arial"/>
              </a:rPr>
              <a:t> </a:t>
            </a:r>
            <a:r>
              <a:rPr lang="de-DE" b="0" dirty="0" err="1">
                <a:solidFill>
                  <a:srgbClr val="000000"/>
                </a:solidFill>
                <a:latin typeface="Arial"/>
              </a:rPr>
              <a:t>or</a:t>
            </a:r>
            <a:r>
              <a:rPr lang="de-DE" b="0" dirty="0">
                <a:solidFill>
                  <a:srgbClr val="000000"/>
                </a:solidFill>
                <a:latin typeface="Arial"/>
              </a:rPr>
              <a:t> </a:t>
            </a:r>
            <a:r>
              <a:rPr lang="de-DE" b="0" dirty="0" err="1">
                <a:solidFill>
                  <a:srgbClr val="000000"/>
                </a:solidFill>
                <a:latin typeface="Arial"/>
              </a:rPr>
              <a:t>justified</a:t>
            </a:r>
            <a:r>
              <a:rPr lang="de-DE" b="0" dirty="0">
                <a:solidFill>
                  <a:srgbClr val="000000"/>
                </a:solidFill>
                <a:latin typeface="Arial"/>
              </a:rPr>
              <a:t>. And </a:t>
            </a:r>
            <a:r>
              <a:rPr lang="de-DE" b="0" dirty="0" err="1">
                <a:solidFill>
                  <a:srgbClr val="000000"/>
                </a:solidFill>
                <a:latin typeface="Arial"/>
              </a:rPr>
              <a:t>if</a:t>
            </a:r>
            <a:r>
              <a:rPr lang="de-DE" b="0" dirty="0">
                <a:solidFill>
                  <a:srgbClr val="000000"/>
                </a:solidFill>
                <a:latin typeface="Arial"/>
              </a:rPr>
              <a:t> </a:t>
            </a:r>
            <a:r>
              <a:rPr lang="de-DE" b="0" dirty="0" err="1">
                <a:solidFill>
                  <a:srgbClr val="000000"/>
                </a:solidFill>
                <a:latin typeface="Arial"/>
              </a:rPr>
              <a:t>there</a:t>
            </a:r>
            <a:r>
              <a:rPr lang="de-DE" b="0" dirty="0">
                <a:solidFill>
                  <a:srgbClr val="000000"/>
                </a:solidFill>
                <a:latin typeface="Arial"/>
              </a:rPr>
              <a:t>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little</a:t>
            </a:r>
            <a:r>
              <a:rPr lang="de-DE" b="0" dirty="0">
                <a:solidFill>
                  <a:srgbClr val="000000"/>
                </a:solidFill>
                <a:latin typeface="Arial"/>
              </a:rPr>
              <a:t> </a:t>
            </a:r>
            <a:r>
              <a:rPr lang="de-DE" b="0" dirty="0" err="1">
                <a:solidFill>
                  <a:srgbClr val="000000"/>
                </a:solidFill>
                <a:latin typeface="Arial"/>
              </a:rPr>
              <a:t>text</a:t>
            </a:r>
            <a:r>
              <a:rPr lang="de-DE" b="0" dirty="0">
                <a:solidFill>
                  <a:srgbClr val="000000"/>
                </a:solidFill>
                <a:latin typeface="Arial"/>
              </a:rPr>
              <a:t>, </a:t>
            </a:r>
            <a:r>
              <a:rPr lang="de-DE" b="0" dirty="0" err="1">
                <a:solidFill>
                  <a:srgbClr val="000000"/>
                </a:solidFill>
                <a:latin typeface="Arial"/>
              </a:rPr>
              <a:t>choose</a:t>
            </a:r>
            <a:r>
              <a:rPr lang="de-DE" b="0" dirty="0">
                <a:solidFill>
                  <a:srgbClr val="000000"/>
                </a:solidFill>
                <a:latin typeface="Arial"/>
              </a:rPr>
              <a:t> a </a:t>
            </a:r>
            <a:r>
              <a:rPr lang="de-DE" b="0" dirty="0" err="1">
                <a:solidFill>
                  <a:srgbClr val="000000"/>
                </a:solidFill>
                <a:latin typeface="Arial"/>
              </a:rPr>
              <a:t>correspondingly</a:t>
            </a:r>
            <a:r>
              <a:rPr lang="de-DE" b="0" dirty="0">
                <a:solidFill>
                  <a:srgbClr val="000000"/>
                </a:solidFill>
                <a:latin typeface="Arial"/>
              </a:rPr>
              <a:t> larger </a:t>
            </a:r>
            <a:r>
              <a:rPr lang="de-DE" b="0" dirty="0" err="1">
                <a:solidFill>
                  <a:srgbClr val="000000"/>
                </a:solidFill>
                <a:latin typeface="Arial"/>
              </a:rPr>
              <a:t>font</a:t>
            </a:r>
            <a:r>
              <a:rPr lang="de-DE" b="0" dirty="0">
                <a:solidFill>
                  <a:srgbClr val="000000"/>
                </a:solidFill>
                <a:latin typeface="Arial"/>
              </a:rPr>
              <a:t>.</a:t>
            </a:r>
          </a:p>
          <a:p>
            <a:pPr lvl="1"/>
            <a:endParaRPr lang="de-DE" b="0" dirty="0">
              <a:solidFill>
                <a:srgbClr val="000000"/>
              </a:solidFill>
              <a:latin typeface="Arial"/>
            </a:endParaRPr>
          </a:p>
          <a:p>
            <a:pPr lvl="1"/>
            <a:r>
              <a:rPr lang="de-DE" dirty="0">
                <a:solidFill>
                  <a:srgbClr val="000000"/>
                </a:solidFill>
                <a:latin typeface="Arial"/>
              </a:rPr>
              <a:t>Images</a:t>
            </a:r>
          </a:p>
          <a:p>
            <a:pPr lvl="1"/>
            <a:r>
              <a:rPr lang="de-DE" b="0" dirty="0">
                <a:solidFill>
                  <a:srgbClr val="000000"/>
                </a:solidFill>
                <a:latin typeface="Arial"/>
              </a:rPr>
              <a:t>Even </a:t>
            </a:r>
            <a:r>
              <a:rPr lang="de-DE" b="0" dirty="0" err="1">
                <a:solidFill>
                  <a:srgbClr val="000000"/>
                </a:solidFill>
                <a:latin typeface="Arial"/>
              </a:rPr>
              <a:t>if</a:t>
            </a:r>
            <a:r>
              <a:rPr lang="de-DE" b="0" dirty="0">
                <a:solidFill>
                  <a:srgbClr val="000000"/>
                </a:solidFill>
                <a:latin typeface="Arial"/>
              </a:rPr>
              <a:t> </a:t>
            </a:r>
            <a:r>
              <a:rPr lang="de-DE" b="0" dirty="0" err="1">
                <a:solidFill>
                  <a:srgbClr val="000000"/>
                </a:solidFill>
                <a:latin typeface="Arial"/>
              </a:rPr>
              <a:t>you</a:t>
            </a:r>
            <a:r>
              <a:rPr lang="de-DE" b="0" dirty="0">
                <a:solidFill>
                  <a:srgbClr val="000000"/>
                </a:solidFill>
                <a:latin typeface="Arial"/>
              </a:rPr>
              <a:t> </a:t>
            </a:r>
            <a:r>
              <a:rPr lang="de-DE" b="0" dirty="0" err="1">
                <a:solidFill>
                  <a:srgbClr val="000000"/>
                </a:solidFill>
                <a:latin typeface="Arial"/>
              </a:rPr>
              <a:t>want</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integrate</a:t>
            </a:r>
            <a:r>
              <a:rPr lang="de-DE" b="0" dirty="0">
                <a:solidFill>
                  <a:srgbClr val="000000"/>
                </a:solidFill>
                <a:latin typeface="Arial"/>
              </a:rPr>
              <a:t> </a:t>
            </a:r>
            <a:r>
              <a:rPr lang="de-DE" b="0" dirty="0" err="1">
                <a:solidFill>
                  <a:srgbClr val="000000"/>
                </a:solidFill>
                <a:latin typeface="Arial"/>
              </a:rPr>
              <a:t>images</a:t>
            </a:r>
            <a:r>
              <a:rPr lang="de-DE" b="0" dirty="0">
                <a:solidFill>
                  <a:srgbClr val="000000"/>
                </a:solidFill>
                <a:latin typeface="Arial"/>
              </a:rPr>
              <a:t>, </a:t>
            </a:r>
            <a:r>
              <a:rPr lang="de-DE" b="0" dirty="0" err="1">
                <a:solidFill>
                  <a:srgbClr val="000000"/>
                </a:solidFill>
                <a:latin typeface="Arial"/>
              </a:rPr>
              <a:t>you</a:t>
            </a:r>
            <a:r>
              <a:rPr lang="de-DE" b="0" dirty="0">
                <a:solidFill>
                  <a:srgbClr val="000000"/>
                </a:solidFill>
                <a:latin typeface="Arial"/>
              </a:rPr>
              <a:t> </a:t>
            </a:r>
            <a:r>
              <a:rPr lang="de-DE" b="0" dirty="0" err="1">
                <a:solidFill>
                  <a:srgbClr val="000000"/>
                </a:solidFill>
                <a:latin typeface="Arial"/>
              </a:rPr>
              <a:t>can</a:t>
            </a:r>
            <a:r>
              <a:rPr lang="de-DE" b="0" dirty="0">
                <a:solidFill>
                  <a:srgbClr val="000000"/>
                </a:solidFill>
                <a:latin typeface="Arial"/>
              </a:rPr>
              <a:t> </a:t>
            </a:r>
            <a:r>
              <a:rPr lang="de-DE" b="0" dirty="0" err="1">
                <a:solidFill>
                  <a:srgbClr val="000000"/>
                </a:solidFill>
                <a:latin typeface="Arial"/>
              </a:rPr>
              <a:t>vary</a:t>
            </a:r>
            <a:r>
              <a:rPr lang="de-DE" b="0" dirty="0">
                <a:solidFill>
                  <a:srgbClr val="000000"/>
                </a:solidFill>
                <a:latin typeface="Arial"/>
              </a:rPr>
              <a:t> </a:t>
            </a:r>
            <a:r>
              <a:rPr lang="de-DE" b="0" dirty="0" err="1">
                <a:solidFill>
                  <a:srgbClr val="000000"/>
                </a:solidFill>
                <a:latin typeface="Arial"/>
              </a:rPr>
              <a:t>within</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given</a:t>
            </a:r>
            <a:r>
              <a:rPr lang="de-DE" b="0" dirty="0">
                <a:solidFill>
                  <a:srgbClr val="000000"/>
                </a:solidFill>
                <a:latin typeface="Arial"/>
              </a:rPr>
              <a:t> </a:t>
            </a:r>
            <a:r>
              <a:rPr lang="de-DE" b="0" dirty="0" err="1">
                <a:solidFill>
                  <a:srgbClr val="000000"/>
                </a:solidFill>
                <a:latin typeface="Arial"/>
              </a:rPr>
              <a:t>framework</a:t>
            </a:r>
            <a:r>
              <a:rPr lang="de-DE" b="0" dirty="0">
                <a:solidFill>
                  <a:srgbClr val="000000"/>
                </a:solidFill>
                <a:latin typeface="Arial"/>
              </a:rPr>
              <a:t>:</a:t>
            </a:r>
          </a:p>
          <a:p>
            <a:pPr marL="342900" lvl="1" indent="-342900">
              <a:buFont typeface="Arial" panose="020B0604020202020204" pitchFamily="34" charset="0"/>
              <a:buChar char="•"/>
            </a:pPr>
            <a:r>
              <a:rPr lang="de-DE" b="0" dirty="0">
                <a:solidFill>
                  <a:srgbClr val="000000"/>
                </a:solidFill>
                <a:latin typeface="Arial"/>
              </a:rPr>
              <a:t>The </a:t>
            </a:r>
            <a:r>
              <a:rPr lang="de-DE" b="0" dirty="0" err="1">
                <a:solidFill>
                  <a:srgbClr val="000000"/>
                </a:solidFill>
                <a:latin typeface="Arial"/>
              </a:rPr>
              <a:t>image</a:t>
            </a:r>
            <a:r>
              <a:rPr lang="de-DE" b="0" dirty="0">
                <a:solidFill>
                  <a:srgbClr val="000000"/>
                </a:solidFill>
                <a:latin typeface="Arial"/>
              </a:rPr>
              <a:t>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adjusted</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width</a:t>
            </a:r>
            <a:r>
              <a:rPr lang="de-DE" b="0" dirty="0">
                <a:solidFill>
                  <a:srgbClr val="000000"/>
                </a:solidFill>
                <a:latin typeface="Arial"/>
              </a:rPr>
              <a:t> </a:t>
            </a:r>
            <a:r>
              <a:rPr lang="de-DE" b="0" dirty="0" err="1">
                <a:solidFill>
                  <a:srgbClr val="000000"/>
                </a:solidFill>
                <a:latin typeface="Arial"/>
              </a:rPr>
              <a:t>of</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text</a:t>
            </a:r>
            <a:r>
              <a:rPr lang="de-DE" b="0" dirty="0">
                <a:solidFill>
                  <a:srgbClr val="000000"/>
                </a:solidFill>
                <a:latin typeface="Arial"/>
              </a:rPr>
              <a:t> </a:t>
            </a:r>
            <a:r>
              <a:rPr lang="de-DE" b="0" dirty="0" err="1">
                <a:solidFill>
                  <a:srgbClr val="000000"/>
                </a:solidFill>
                <a:latin typeface="Arial"/>
              </a:rPr>
              <a:t>column</a:t>
            </a:r>
            <a:r>
              <a:rPr lang="de-DE" b="0" dirty="0">
                <a:solidFill>
                  <a:srgbClr val="000000"/>
                </a:solidFill>
                <a:latin typeface="Arial"/>
              </a:rPr>
              <a:t>.</a:t>
            </a:r>
          </a:p>
          <a:p>
            <a:pPr marL="342900" lvl="1" indent="-342900">
              <a:buFont typeface="Arial" panose="020B0604020202020204" pitchFamily="34" charset="0"/>
              <a:buChar char="•"/>
            </a:pPr>
            <a:r>
              <a:rPr lang="de-DE" b="0" dirty="0">
                <a:solidFill>
                  <a:srgbClr val="000000"/>
                </a:solidFill>
                <a:latin typeface="Arial"/>
              </a:rPr>
              <a:t>The </a:t>
            </a:r>
            <a:r>
              <a:rPr lang="de-DE" b="0" dirty="0" err="1">
                <a:solidFill>
                  <a:srgbClr val="000000"/>
                </a:solidFill>
                <a:latin typeface="Arial"/>
              </a:rPr>
              <a:t>image</a:t>
            </a:r>
            <a:r>
              <a:rPr lang="de-DE" b="0" dirty="0">
                <a:solidFill>
                  <a:srgbClr val="000000"/>
                </a:solidFill>
                <a:latin typeface="Arial"/>
              </a:rPr>
              <a:t> </a:t>
            </a:r>
            <a:r>
              <a:rPr lang="de-DE" b="0" dirty="0" err="1">
                <a:solidFill>
                  <a:srgbClr val="000000"/>
                </a:solidFill>
                <a:latin typeface="Arial"/>
              </a:rPr>
              <a:t>goes</a:t>
            </a:r>
            <a:r>
              <a:rPr lang="de-DE" b="0" dirty="0">
                <a:solidFill>
                  <a:srgbClr val="000000"/>
                </a:solidFill>
                <a:latin typeface="Arial"/>
              </a:rPr>
              <a:t> </a:t>
            </a:r>
            <a:r>
              <a:rPr lang="de-DE" b="0" dirty="0" err="1">
                <a:solidFill>
                  <a:srgbClr val="000000"/>
                </a:solidFill>
                <a:latin typeface="Arial"/>
              </a:rPr>
              <a:t>across</a:t>
            </a:r>
            <a:r>
              <a:rPr lang="de-DE" b="0" dirty="0">
                <a:solidFill>
                  <a:srgbClr val="000000"/>
                </a:solidFill>
                <a:latin typeface="Arial"/>
              </a:rPr>
              <a:t> all </a:t>
            </a:r>
            <a:r>
              <a:rPr lang="de-DE" b="0" dirty="0" err="1">
                <a:solidFill>
                  <a:srgbClr val="000000"/>
                </a:solidFill>
                <a:latin typeface="Arial"/>
              </a:rPr>
              <a:t>text</a:t>
            </a:r>
            <a:r>
              <a:rPr lang="de-DE" b="0" dirty="0">
                <a:solidFill>
                  <a:srgbClr val="000000"/>
                </a:solidFill>
                <a:latin typeface="Arial"/>
              </a:rPr>
              <a:t> </a:t>
            </a:r>
            <a:r>
              <a:rPr lang="de-DE" b="0" dirty="0" err="1">
                <a:solidFill>
                  <a:srgbClr val="000000"/>
                </a:solidFill>
                <a:latin typeface="Arial"/>
              </a:rPr>
              <a:t>columns</a:t>
            </a:r>
            <a:r>
              <a:rPr lang="de-DE" b="0" dirty="0">
                <a:solidFill>
                  <a:srgbClr val="000000"/>
                </a:solidFill>
                <a:latin typeface="Arial"/>
              </a:rPr>
              <a:t>.</a:t>
            </a:r>
          </a:p>
          <a:p>
            <a:pPr marL="342900" lvl="1" indent="-342900">
              <a:buFont typeface="Arial" panose="020B0604020202020204" pitchFamily="34" charset="0"/>
              <a:buChar char="•"/>
            </a:pPr>
            <a:endParaRPr lang="de-DE" b="0" dirty="0">
              <a:solidFill>
                <a:srgbClr val="000000"/>
              </a:solidFill>
              <a:latin typeface="Arial"/>
            </a:endParaRPr>
          </a:p>
          <a:p>
            <a:pPr marL="342900" lvl="1" indent="-342900">
              <a:buFont typeface="Arial" panose="020B0604020202020204" pitchFamily="34" charset="0"/>
              <a:buChar char="•"/>
            </a:pPr>
            <a:r>
              <a:rPr lang="de-DE" b="0" dirty="0">
                <a:solidFill>
                  <a:srgbClr val="000000"/>
                </a:solidFill>
                <a:latin typeface="Arial"/>
              </a:rPr>
              <a:t>The </a:t>
            </a:r>
            <a:r>
              <a:rPr lang="de-DE" b="0" dirty="0" err="1">
                <a:solidFill>
                  <a:srgbClr val="000000"/>
                </a:solidFill>
                <a:latin typeface="Arial"/>
              </a:rPr>
              <a:t>image</a:t>
            </a:r>
            <a:r>
              <a:rPr lang="de-DE" b="0" dirty="0">
                <a:solidFill>
                  <a:srgbClr val="000000"/>
                </a:solidFill>
                <a:latin typeface="Arial"/>
              </a:rPr>
              <a:t> </a:t>
            </a:r>
            <a:r>
              <a:rPr lang="de-DE" b="0" dirty="0" err="1">
                <a:solidFill>
                  <a:srgbClr val="000000"/>
                </a:solidFill>
                <a:latin typeface="Arial"/>
              </a:rPr>
              <a:t>is</a:t>
            </a:r>
            <a:r>
              <a:rPr lang="de-DE" b="0" dirty="0">
                <a:solidFill>
                  <a:srgbClr val="000000"/>
                </a:solidFill>
                <a:latin typeface="Arial"/>
              </a:rPr>
              <a:t> page-</a:t>
            </a:r>
            <a:r>
              <a:rPr lang="de-DE" b="0" dirty="0" err="1">
                <a:solidFill>
                  <a:srgbClr val="000000"/>
                </a:solidFill>
                <a:latin typeface="Arial"/>
              </a:rPr>
              <a:t>filling</a:t>
            </a:r>
            <a:r>
              <a:rPr lang="de-DE" b="0" dirty="0">
                <a:solidFill>
                  <a:srgbClr val="000000"/>
                </a:solidFill>
                <a:latin typeface="Arial"/>
              </a:rPr>
              <a:t> </a:t>
            </a:r>
            <a:r>
              <a:rPr lang="de-DE" b="0" dirty="0" err="1">
                <a:solidFill>
                  <a:srgbClr val="000000"/>
                </a:solidFill>
                <a:latin typeface="Arial"/>
              </a:rPr>
              <a:t>within</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provided</a:t>
            </a:r>
            <a:r>
              <a:rPr lang="de-DE" b="0" dirty="0">
                <a:solidFill>
                  <a:srgbClr val="000000"/>
                </a:solidFill>
                <a:latin typeface="Arial"/>
              </a:rPr>
              <a:t> </a:t>
            </a:r>
            <a:r>
              <a:rPr lang="de-DE" b="0" dirty="0" err="1">
                <a:solidFill>
                  <a:srgbClr val="000000"/>
                </a:solidFill>
                <a:latin typeface="Arial"/>
              </a:rPr>
              <a:t>text</a:t>
            </a:r>
            <a:r>
              <a:rPr lang="de-DE" b="0" dirty="0">
                <a:solidFill>
                  <a:srgbClr val="000000"/>
                </a:solidFill>
                <a:latin typeface="Arial"/>
              </a:rPr>
              <a:t> frame (</a:t>
            </a:r>
            <a:r>
              <a:rPr lang="de-DE" b="0" dirty="0" err="1">
                <a:solidFill>
                  <a:srgbClr val="000000"/>
                </a:solidFill>
                <a:latin typeface="Arial"/>
              </a:rPr>
              <a:t>with</a:t>
            </a:r>
            <a:r>
              <a:rPr lang="de-DE" b="0" dirty="0">
                <a:solidFill>
                  <a:srgbClr val="000000"/>
                </a:solidFill>
                <a:latin typeface="Arial"/>
              </a:rPr>
              <a:t> </a:t>
            </a:r>
            <a:r>
              <a:rPr lang="de-DE" b="0" dirty="0" err="1">
                <a:solidFill>
                  <a:srgbClr val="000000"/>
                </a:solidFill>
                <a:latin typeface="Arial"/>
              </a:rPr>
              <a:t>white</a:t>
            </a:r>
            <a:r>
              <a:rPr lang="de-DE" b="0" dirty="0">
                <a:solidFill>
                  <a:srgbClr val="000000"/>
                </a:solidFill>
                <a:latin typeface="Arial"/>
              </a:rPr>
              <a:t> </a:t>
            </a:r>
            <a:r>
              <a:rPr lang="de-DE" b="0" dirty="0" err="1">
                <a:solidFill>
                  <a:srgbClr val="000000"/>
                </a:solidFill>
                <a:latin typeface="Arial"/>
              </a:rPr>
              <a:t>border</a:t>
            </a:r>
            <a:r>
              <a:rPr lang="de-DE" b="0" dirty="0">
                <a:solidFill>
                  <a:srgbClr val="000000"/>
                </a:solidFill>
                <a:latin typeface="Arial"/>
              </a:rPr>
              <a:t>).</a:t>
            </a:r>
          </a:p>
          <a:p>
            <a:pPr marL="342900" lvl="1" indent="-342900">
              <a:buFont typeface="Arial" panose="020B0604020202020204" pitchFamily="34" charset="0"/>
              <a:buChar char="•"/>
            </a:pPr>
            <a:r>
              <a:rPr lang="de-DE" b="0" dirty="0">
                <a:solidFill>
                  <a:srgbClr val="000000"/>
                </a:solidFill>
                <a:latin typeface="Arial"/>
              </a:rPr>
              <a:t>The </a:t>
            </a:r>
            <a:r>
              <a:rPr lang="de-DE" b="0" dirty="0" err="1">
                <a:solidFill>
                  <a:srgbClr val="000000"/>
                </a:solidFill>
                <a:latin typeface="Arial"/>
              </a:rPr>
              <a:t>image</a:t>
            </a:r>
            <a:r>
              <a:rPr lang="de-DE" b="0" dirty="0">
                <a:solidFill>
                  <a:srgbClr val="000000"/>
                </a:solidFill>
                <a:latin typeface="Arial"/>
              </a:rPr>
              <a:t> </a:t>
            </a:r>
            <a:r>
              <a:rPr lang="de-DE" b="0" dirty="0" err="1">
                <a:solidFill>
                  <a:srgbClr val="000000"/>
                </a:solidFill>
                <a:latin typeface="Arial"/>
              </a:rPr>
              <a:t>fills</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page</a:t>
            </a:r>
            <a:r>
              <a:rPr lang="de-DE" b="0" dirty="0">
                <a:solidFill>
                  <a:srgbClr val="000000"/>
                </a:solidFill>
                <a:latin typeface="Arial"/>
              </a:rPr>
              <a:t> </a:t>
            </a:r>
            <a:r>
              <a:rPr lang="de-DE" b="0" dirty="0" err="1">
                <a:solidFill>
                  <a:srgbClr val="000000"/>
                </a:solidFill>
                <a:latin typeface="Arial"/>
              </a:rPr>
              <a:t>up</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edge</a:t>
            </a:r>
            <a:r>
              <a:rPr lang="de-DE" b="0" dirty="0">
                <a:solidFill>
                  <a:srgbClr val="000000"/>
                </a:solidFill>
                <a:latin typeface="Arial"/>
              </a:rPr>
              <a:t> </a:t>
            </a:r>
            <a:r>
              <a:rPr lang="de-DE" b="0" dirty="0" err="1">
                <a:solidFill>
                  <a:srgbClr val="000000"/>
                </a:solidFill>
                <a:latin typeface="Arial"/>
              </a:rPr>
              <a:t>of</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paper</a:t>
            </a:r>
            <a:r>
              <a:rPr lang="de-DE" b="0" dirty="0">
                <a:solidFill>
                  <a:srgbClr val="000000"/>
                </a:solidFill>
                <a:latin typeface="Arial"/>
              </a:rPr>
              <a:t> (</a:t>
            </a:r>
            <a:r>
              <a:rPr lang="de-DE" b="0" dirty="0" err="1">
                <a:solidFill>
                  <a:srgbClr val="000000"/>
                </a:solidFill>
                <a:latin typeface="Arial"/>
              </a:rPr>
              <a:t>with</a:t>
            </a:r>
            <a:r>
              <a:rPr lang="de-DE" b="0" dirty="0">
                <a:solidFill>
                  <a:srgbClr val="000000"/>
                </a:solidFill>
                <a:latin typeface="Arial"/>
              </a:rPr>
              <a:t> a </a:t>
            </a:r>
            <a:r>
              <a:rPr lang="de-DE" b="0" dirty="0" err="1">
                <a:solidFill>
                  <a:srgbClr val="000000"/>
                </a:solidFill>
                <a:latin typeface="Arial"/>
              </a:rPr>
              <a:t>white</a:t>
            </a:r>
            <a:r>
              <a:rPr lang="de-DE" b="0" dirty="0">
                <a:solidFill>
                  <a:srgbClr val="000000"/>
                </a:solidFill>
                <a:latin typeface="Arial"/>
              </a:rPr>
              <a:t> </a:t>
            </a:r>
            <a:r>
              <a:rPr lang="de-DE" b="0" dirty="0" err="1">
                <a:solidFill>
                  <a:srgbClr val="000000"/>
                </a:solidFill>
                <a:latin typeface="Arial"/>
              </a:rPr>
              <a:t>margin</a:t>
            </a:r>
            <a:r>
              <a:rPr lang="de-DE" b="0" dirty="0">
                <a:solidFill>
                  <a:srgbClr val="000000"/>
                </a:solidFill>
                <a:latin typeface="Arial"/>
              </a:rPr>
              <a:t>) - on at least </a:t>
            </a:r>
            <a:r>
              <a:rPr lang="de-DE" b="0" dirty="0" err="1">
                <a:solidFill>
                  <a:srgbClr val="000000"/>
                </a:solidFill>
                <a:latin typeface="Arial"/>
              </a:rPr>
              <a:t>three</a:t>
            </a:r>
            <a:r>
              <a:rPr lang="de-DE" b="0" dirty="0">
                <a:solidFill>
                  <a:srgbClr val="000000"/>
                </a:solidFill>
                <a:latin typeface="Arial"/>
              </a:rPr>
              <a:t> </a:t>
            </a:r>
            <a:r>
              <a:rPr lang="de-DE" b="0" dirty="0" err="1">
                <a:solidFill>
                  <a:srgbClr val="000000"/>
                </a:solidFill>
                <a:latin typeface="Arial"/>
              </a:rPr>
              <a:t>sides</a:t>
            </a:r>
            <a:r>
              <a:rPr lang="de-DE" b="0" dirty="0">
                <a:solidFill>
                  <a:srgbClr val="000000"/>
                </a:solidFill>
                <a:latin typeface="Arial"/>
              </a:rPr>
              <a:t>.</a:t>
            </a:r>
          </a:p>
          <a:p>
            <a:pPr lvl="1"/>
            <a:r>
              <a:rPr lang="de-DE" b="0" dirty="0">
                <a:solidFill>
                  <a:srgbClr val="000000"/>
                </a:solidFill>
                <a:latin typeface="Arial"/>
              </a:rPr>
              <a:t>Images </a:t>
            </a:r>
            <a:r>
              <a:rPr lang="de-DE" b="0" dirty="0" err="1">
                <a:solidFill>
                  <a:srgbClr val="000000"/>
                </a:solidFill>
                <a:latin typeface="Arial"/>
              </a:rPr>
              <a:t>should</a:t>
            </a:r>
            <a:r>
              <a:rPr lang="de-DE" b="0" dirty="0">
                <a:solidFill>
                  <a:srgbClr val="000000"/>
                </a:solidFill>
                <a:latin typeface="Arial"/>
              </a:rPr>
              <a:t> </a:t>
            </a:r>
            <a:r>
              <a:rPr lang="de-DE" b="0" dirty="0" err="1">
                <a:solidFill>
                  <a:srgbClr val="000000"/>
                </a:solidFill>
                <a:latin typeface="Arial"/>
              </a:rPr>
              <a:t>always</a:t>
            </a:r>
            <a:r>
              <a:rPr lang="de-DE" b="0" dirty="0">
                <a:solidFill>
                  <a:srgbClr val="000000"/>
                </a:solidFill>
                <a:latin typeface="Arial"/>
              </a:rPr>
              <a:t> </a:t>
            </a:r>
            <a:r>
              <a:rPr lang="de-DE" b="0" dirty="0" err="1">
                <a:solidFill>
                  <a:srgbClr val="000000"/>
                </a:solidFill>
                <a:latin typeface="Arial"/>
              </a:rPr>
              <a:t>have</a:t>
            </a:r>
            <a:r>
              <a:rPr lang="de-DE" b="0" dirty="0">
                <a:solidFill>
                  <a:srgbClr val="000000"/>
                </a:solidFill>
                <a:latin typeface="Arial"/>
              </a:rPr>
              <a:t> a </a:t>
            </a:r>
            <a:r>
              <a:rPr lang="de-DE" b="0" dirty="0" err="1">
                <a:solidFill>
                  <a:srgbClr val="000000"/>
                </a:solidFill>
                <a:latin typeface="Arial"/>
              </a:rPr>
              <a:t>caption</a:t>
            </a:r>
            <a:r>
              <a:rPr lang="de-DE" b="0" dirty="0">
                <a:solidFill>
                  <a:srgbClr val="000000"/>
                </a:solidFill>
                <a:latin typeface="Arial"/>
              </a:rPr>
              <a:t> </a:t>
            </a:r>
            <a:r>
              <a:rPr lang="de-DE" b="0" dirty="0" err="1">
                <a:solidFill>
                  <a:srgbClr val="000000"/>
                </a:solidFill>
                <a:latin typeface="Arial"/>
              </a:rPr>
              <a:t>that</a:t>
            </a:r>
            <a:r>
              <a:rPr lang="de-DE" b="0" dirty="0">
                <a:solidFill>
                  <a:srgbClr val="000000"/>
                </a:solidFill>
                <a:latin typeface="Arial"/>
              </a:rPr>
              <a:t> </a:t>
            </a:r>
            <a:r>
              <a:rPr lang="de-DE" b="0" dirty="0" err="1">
                <a:solidFill>
                  <a:srgbClr val="000000"/>
                </a:solidFill>
                <a:latin typeface="Arial"/>
              </a:rPr>
              <a:t>includes</a:t>
            </a:r>
            <a:r>
              <a:rPr lang="de-DE" b="0" dirty="0">
                <a:solidFill>
                  <a:srgbClr val="000000"/>
                </a:solidFill>
                <a:latin typeface="Arial"/>
              </a:rPr>
              <a:t> </a:t>
            </a:r>
            <a:r>
              <a:rPr lang="de-DE" b="0" dirty="0" err="1">
                <a:solidFill>
                  <a:srgbClr val="000000"/>
                </a:solidFill>
                <a:latin typeface="Arial"/>
              </a:rPr>
              <a:t>information</a:t>
            </a:r>
            <a:r>
              <a:rPr lang="de-DE" b="0" dirty="0">
                <a:solidFill>
                  <a:srgbClr val="000000"/>
                </a:solidFill>
                <a:latin typeface="Arial"/>
              </a:rPr>
              <a:t> </a:t>
            </a:r>
            <a:r>
              <a:rPr lang="de-DE" b="0" dirty="0" err="1">
                <a:solidFill>
                  <a:srgbClr val="000000"/>
                </a:solidFill>
                <a:latin typeface="Arial"/>
              </a:rPr>
              <a:t>about</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image</a:t>
            </a:r>
            <a:r>
              <a:rPr lang="de-DE" b="0" dirty="0">
                <a:solidFill>
                  <a:srgbClr val="000000"/>
                </a:solidFill>
                <a:latin typeface="Arial"/>
              </a:rPr>
              <a:t> and </a:t>
            </a:r>
            <a:r>
              <a:rPr lang="de-DE" b="0" dirty="0" err="1">
                <a:solidFill>
                  <a:srgbClr val="000000"/>
                </a:solidFill>
                <a:latin typeface="Arial"/>
              </a:rPr>
              <a:t>authorship</a:t>
            </a:r>
            <a:r>
              <a:rPr lang="de-DE" b="0" dirty="0">
                <a:solidFill>
                  <a:srgbClr val="000000"/>
                </a:solidFill>
                <a:latin typeface="Arial"/>
              </a:rPr>
              <a:t>, </a:t>
            </a:r>
            <a:r>
              <a:rPr lang="de-DE" b="0" dirty="0" err="1">
                <a:solidFill>
                  <a:srgbClr val="000000"/>
                </a:solidFill>
                <a:latin typeface="Arial"/>
              </a:rPr>
              <a:t>if</a:t>
            </a:r>
            <a:r>
              <a:rPr lang="de-DE" b="0" dirty="0">
                <a:solidFill>
                  <a:srgbClr val="000000"/>
                </a:solidFill>
                <a:latin typeface="Arial"/>
              </a:rPr>
              <a:t> </a:t>
            </a:r>
            <a:r>
              <a:rPr lang="de-DE" b="0" dirty="0" err="1">
                <a:solidFill>
                  <a:srgbClr val="000000"/>
                </a:solidFill>
                <a:latin typeface="Arial"/>
              </a:rPr>
              <a:t>applicable</a:t>
            </a:r>
            <a:r>
              <a:rPr lang="de-DE" b="0" dirty="0">
                <a:solidFill>
                  <a:srgbClr val="000000"/>
                </a:solidFill>
                <a:latin typeface="Arial"/>
              </a:rPr>
              <a:t>. The </a:t>
            </a:r>
            <a:r>
              <a:rPr lang="de-DE" b="0" dirty="0" err="1">
                <a:solidFill>
                  <a:srgbClr val="000000"/>
                </a:solidFill>
                <a:latin typeface="Arial"/>
              </a:rPr>
              <a:t>image</a:t>
            </a:r>
            <a:r>
              <a:rPr lang="de-DE" b="0" dirty="0">
                <a:solidFill>
                  <a:srgbClr val="000000"/>
                </a:solidFill>
                <a:latin typeface="Arial"/>
              </a:rPr>
              <a:t> </a:t>
            </a:r>
            <a:r>
              <a:rPr lang="de-DE" b="0" dirty="0" err="1">
                <a:solidFill>
                  <a:srgbClr val="000000"/>
                </a:solidFill>
                <a:latin typeface="Arial"/>
              </a:rPr>
              <a:t>should</a:t>
            </a:r>
            <a:r>
              <a:rPr lang="de-DE" b="0" dirty="0">
                <a:solidFill>
                  <a:srgbClr val="000000"/>
                </a:solidFill>
                <a:latin typeface="Arial"/>
              </a:rPr>
              <a:t> </a:t>
            </a:r>
            <a:r>
              <a:rPr lang="de-DE" b="0" dirty="0" err="1">
                <a:solidFill>
                  <a:srgbClr val="000000"/>
                </a:solidFill>
                <a:latin typeface="Arial"/>
              </a:rPr>
              <a:t>always</a:t>
            </a:r>
            <a:r>
              <a:rPr lang="de-DE" b="0" dirty="0">
                <a:solidFill>
                  <a:srgbClr val="000000"/>
                </a:solidFill>
                <a:latin typeface="Arial"/>
              </a:rPr>
              <a:t> </a:t>
            </a:r>
            <a:r>
              <a:rPr lang="de-DE" b="0" dirty="0" err="1">
                <a:solidFill>
                  <a:srgbClr val="000000"/>
                </a:solidFill>
                <a:latin typeface="Arial"/>
              </a:rPr>
              <a:t>have</a:t>
            </a:r>
            <a:r>
              <a:rPr lang="de-DE" b="0" dirty="0">
                <a:solidFill>
                  <a:srgbClr val="000000"/>
                </a:solidFill>
                <a:latin typeface="Arial"/>
              </a:rPr>
              <a:t> </a:t>
            </a:r>
            <a:r>
              <a:rPr lang="de-DE" b="0" dirty="0" err="1">
                <a:solidFill>
                  <a:srgbClr val="000000"/>
                </a:solidFill>
                <a:latin typeface="Arial"/>
              </a:rPr>
              <a:t>sufficient</a:t>
            </a:r>
            <a:r>
              <a:rPr lang="de-DE" b="0" dirty="0">
                <a:solidFill>
                  <a:srgbClr val="000000"/>
                </a:solidFill>
                <a:latin typeface="Arial"/>
              </a:rPr>
              <a:t> </a:t>
            </a:r>
            <a:r>
              <a:rPr lang="de-DE" b="0" dirty="0" err="1">
                <a:solidFill>
                  <a:srgbClr val="000000"/>
                </a:solidFill>
                <a:latin typeface="Arial"/>
              </a:rPr>
              <a:t>spacing</a:t>
            </a:r>
            <a:r>
              <a:rPr lang="de-DE" b="0" dirty="0">
                <a:solidFill>
                  <a:srgbClr val="000000"/>
                </a:solidFill>
                <a:latin typeface="Arial"/>
              </a:rPr>
              <a:t> </a:t>
            </a:r>
            <a:r>
              <a:rPr lang="de-DE" b="0" dirty="0" err="1">
                <a:solidFill>
                  <a:srgbClr val="000000"/>
                </a:solidFill>
                <a:latin typeface="Arial"/>
              </a:rPr>
              <a:t>from</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text</a:t>
            </a:r>
            <a:r>
              <a:rPr lang="de-DE" b="0" dirty="0">
                <a:solidFill>
                  <a:srgbClr val="000000"/>
                </a:solidFill>
                <a:latin typeface="Arial"/>
              </a:rPr>
              <a:t>. The same </a:t>
            </a:r>
            <a:r>
              <a:rPr lang="de-DE" b="0" dirty="0" err="1">
                <a:solidFill>
                  <a:srgbClr val="000000"/>
                </a:solidFill>
                <a:latin typeface="Arial"/>
              </a:rPr>
              <a:t>applies</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graphics</a:t>
            </a:r>
            <a:r>
              <a:rPr lang="de-DE" b="0" dirty="0">
                <a:solidFill>
                  <a:srgbClr val="000000"/>
                </a:solidFill>
                <a:latin typeface="Arial"/>
              </a:rPr>
              <a:t>.</a:t>
            </a:r>
          </a:p>
          <a:p>
            <a:pPr lvl="1"/>
            <a:r>
              <a:rPr lang="de-DE" b="0" dirty="0">
                <a:solidFill>
                  <a:srgbClr val="000000"/>
                </a:solidFill>
                <a:latin typeface="Arial"/>
              </a:rPr>
              <a:t>Print</a:t>
            </a:r>
          </a:p>
          <a:p>
            <a:pPr lvl="1"/>
            <a:r>
              <a:rPr lang="de-DE" b="0" dirty="0" err="1">
                <a:solidFill>
                  <a:srgbClr val="000000"/>
                </a:solidFill>
                <a:latin typeface="Arial"/>
              </a:rPr>
              <a:t>If</a:t>
            </a:r>
            <a:r>
              <a:rPr lang="de-DE" b="0" dirty="0">
                <a:solidFill>
                  <a:srgbClr val="000000"/>
                </a:solidFill>
                <a:latin typeface="Arial"/>
              </a:rPr>
              <a:t> </a:t>
            </a:r>
            <a:r>
              <a:rPr lang="de-DE" b="0" dirty="0" err="1">
                <a:solidFill>
                  <a:srgbClr val="000000"/>
                </a:solidFill>
                <a:latin typeface="Arial"/>
              </a:rPr>
              <a:t>you</a:t>
            </a:r>
            <a:r>
              <a:rPr lang="de-DE" b="0" dirty="0">
                <a:solidFill>
                  <a:srgbClr val="000000"/>
                </a:solidFill>
                <a:latin typeface="Arial"/>
              </a:rPr>
              <a:t> </a:t>
            </a:r>
            <a:r>
              <a:rPr lang="de-DE" b="0" dirty="0" err="1">
                <a:solidFill>
                  <a:srgbClr val="000000"/>
                </a:solidFill>
                <a:latin typeface="Arial"/>
              </a:rPr>
              <a:t>want</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print</a:t>
            </a:r>
            <a:r>
              <a:rPr lang="de-DE" b="0" dirty="0">
                <a:solidFill>
                  <a:srgbClr val="000000"/>
                </a:solidFill>
                <a:latin typeface="Arial"/>
              </a:rPr>
              <a:t> </a:t>
            </a:r>
            <a:r>
              <a:rPr lang="de-DE" b="0" dirty="0" err="1">
                <a:solidFill>
                  <a:srgbClr val="000000"/>
                </a:solidFill>
                <a:latin typeface="Arial"/>
              </a:rPr>
              <a:t>your</a:t>
            </a:r>
            <a:r>
              <a:rPr lang="de-DE" b="0" dirty="0">
                <a:solidFill>
                  <a:srgbClr val="000000"/>
                </a:solidFill>
                <a:latin typeface="Arial"/>
              </a:rPr>
              <a:t> </a:t>
            </a:r>
            <a:r>
              <a:rPr lang="de-DE" b="0" dirty="0" err="1">
                <a:solidFill>
                  <a:srgbClr val="000000"/>
                </a:solidFill>
                <a:latin typeface="Arial"/>
              </a:rPr>
              <a:t>document</a:t>
            </a:r>
            <a:r>
              <a:rPr lang="de-DE" b="0" dirty="0">
                <a:solidFill>
                  <a:srgbClr val="000000"/>
                </a:solidFill>
                <a:latin typeface="Arial"/>
              </a:rPr>
              <a:t> </a:t>
            </a:r>
            <a:r>
              <a:rPr lang="de-DE" b="0" dirty="0" err="1">
                <a:solidFill>
                  <a:srgbClr val="000000"/>
                </a:solidFill>
                <a:latin typeface="Arial"/>
              </a:rPr>
              <a:t>yourself</a:t>
            </a:r>
            <a:r>
              <a:rPr lang="de-DE" b="0" dirty="0">
                <a:solidFill>
                  <a:srgbClr val="000000"/>
                </a:solidFill>
                <a:latin typeface="Arial"/>
              </a:rPr>
              <a:t>, e.g. </a:t>
            </a:r>
            <a:r>
              <a:rPr lang="de-DE" b="0" dirty="0" err="1">
                <a:solidFill>
                  <a:srgbClr val="000000"/>
                </a:solidFill>
                <a:latin typeface="Arial"/>
              </a:rPr>
              <a:t>for</a:t>
            </a:r>
            <a:r>
              <a:rPr lang="de-DE" b="0" dirty="0">
                <a:solidFill>
                  <a:srgbClr val="000000"/>
                </a:solidFill>
                <a:latin typeface="Arial"/>
              </a:rPr>
              <a:t> review, </a:t>
            </a:r>
            <a:r>
              <a:rPr lang="de-DE" b="0" dirty="0" err="1">
                <a:solidFill>
                  <a:srgbClr val="000000"/>
                </a:solidFill>
                <a:latin typeface="Arial"/>
              </a:rPr>
              <a:t>it</a:t>
            </a:r>
            <a:r>
              <a:rPr lang="de-DE" b="0" dirty="0">
                <a:solidFill>
                  <a:srgbClr val="000000"/>
                </a:solidFill>
                <a:latin typeface="Arial"/>
              </a:rPr>
              <a:t>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recommended</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create</a:t>
            </a:r>
            <a:r>
              <a:rPr lang="de-DE" b="0" dirty="0">
                <a:solidFill>
                  <a:srgbClr val="000000"/>
                </a:solidFill>
                <a:latin typeface="Arial"/>
              </a:rPr>
              <a:t> a PDF in original </a:t>
            </a:r>
            <a:r>
              <a:rPr lang="de-DE" b="0" dirty="0" err="1">
                <a:solidFill>
                  <a:srgbClr val="000000"/>
                </a:solidFill>
                <a:latin typeface="Arial"/>
              </a:rPr>
              <a:t>size</a:t>
            </a:r>
            <a:r>
              <a:rPr lang="de-DE" b="0" dirty="0">
                <a:solidFill>
                  <a:srgbClr val="000000"/>
                </a:solidFill>
                <a:latin typeface="Arial"/>
              </a:rPr>
              <a:t>. </a:t>
            </a:r>
            <a:r>
              <a:rPr lang="de-DE" b="0" dirty="0" err="1">
                <a:solidFill>
                  <a:srgbClr val="000000"/>
                </a:solidFill>
                <a:latin typeface="Arial"/>
              </a:rPr>
              <a:t>Make</a:t>
            </a:r>
            <a:r>
              <a:rPr lang="de-DE" b="0" dirty="0">
                <a:solidFill>
                  <a:srgbClr val="000000"/>
                </a:solidFill>
                <a:latin typeface="Arial"/>
              </a:rPr>
              <a:t> </a:t>
            </a:r>
            <a:r>
              <a:rPr lang="de-DE" b="0" dirty="0" err="1">
                <a:solidFill>
                  <a:srgbClr val="000000"/>
                </a:solidFill>
                <a:latin typeface="Arial"/>
              </a:rPr>
              <a:t>sure</a:t>
            </a:r>
            <a:r>
              <a:rPr lang="de-DE" b="0" dirty="0">
                <a:solidFill>
                  <a:srgbClr val="000000"/>
                </a:solidFill>
                <a:latin typeface="Arial"/>
              </a:rPr>
              <a:t> </a:t>
            </a:r>
            <a:r>
              <a:rPr lang="de-DE" b="0" dirty="0" err="1">
                <a:solidFill>
                  <a:srgbClr val="000000"/>
                </a:solidFill>
                <a:latin typeface="Arial"/>
              </a:rPr>
              <a:t>that</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document</a:t>
            </a:r>
            <a:r>
              <a:rPr lang="de-DE" b="0" dirty="0">
                <a:solidFill>
                  <a:srgbClr val="000000"/>
                </a:solidFill>
                <a:latin typeface="Arial"/>
              </a:rPr>
              <a:t> </a:t>
            </a:r>
            <a:r>
              <a:rPr lang="de-DE" b="0" dirty="0" err="1">
                <a:solidFill>
                  <a:srgbClr val="000000"/>
                </a:solidFill>
                <a:latin typeface="Arial"/>
              </a:rPr>
              <a:t>is</a:t>
            </a:r>
            <a:r>
              <a:rPr lang="de-DE" b="0" dirty="0">
                <a:solidFill>
                  <a:srgbClr val="000000"/>
                </a:solidFill>
                <a:latin typeface="Arial"/>
              </a:rPr>
              <a:t> printed in </a:t>
            </a:r>
            <a:r>
              <a:rPr lang="de-DE" b="0" dirty="0" err="1">
                <a:solidFill>
                  <a:srgbClr val="000000"/>
                </a:solidFill>
                <a:latin typeface="Arial"/>
              </a:rPr>
              <a:t>its</a:t>
            </a:r>
            <a:r>
              <a:rPr lang="de-DE" b="0" dirty="0">
                <a:solidFill>
                  <a:srgbClr val="000000"/>
                </a:solidFill>
                <a:latin typeface="Arial"/>
              </a:rPr>
              <a:t> original </a:t>
            </a:r>
            <a:r>
              <a:rPr lang="de-DE" b="0" dirty="0" err="1">
                <a:solidFill>
                  <a:srgbClr val="000000"/>
                </a:solidFill>
                <a:latin typeface="Arial"/>
              </a:rPr>
              <a:t>size</a:t>
            </a:r>
            <a:r>
              <a:rPr lang="de-DE" b="0" dirty="0">
                <a:solidFill>
                  <a:srgbClr val="000000"/>
                </a:solidFill>
                <a:latin typeface="Arial"/>
              </a:rPr>
              <a:t>, i.e. </a:t>
            </a:r>
            <a:r>
              <a:rPr lang="de-DE" b="0" dirty="0" err="1">
                <a:solidFill>
                  <a:srgbClr val="000000"/>
                </a:solidFill>
                <a:latin typeface="Arial"/>
              </a:rPr>
              <a:t>that</a:t>
            </a:r>
            <a:r>
              <a:rPr lang="de-DE" b="0" dirty="0">
                <a:solidFill>
                  <a:srgbClr val="000000"/>
                </a:solidFill>
                <a:latin typeface="Arial"/>
              </a:rPr>
              <a:t> </a:t>
            </a:r>
            <a:r>
              <a:rPr lang="de-DE" b="0" dirty="0" err="1">
                <a:solidFill>
                  <a:srgbClr val="000000"/>
                </a:solidFill>
                <a:latin typeface="Arial"/>
              </a:rPr>
              <a:t>no</a:t>
            </a:r>
            <a:r>
              <a:rPr lang="de-DE" b="0" dirty="0">
                <a:solidFill>
                  <a:srgbClr val="000000"/>
                </a:solidFill>
                <a:latin typeface="Arial"/>
              </a:rPr>
              <a:t> </a:t>
            </a:r>
            <a:r>
              <a:rPr lang="de-DE" b="0" dirty="0" err="1">
                <a:solidFill>
                  <a:srgbClr val="000000"/>
                </a:solidFill>
                <a:latin typeface="Arial"/>
              </a:rPr>
              <a:t>adjustment</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print</a:t>
            </a:r>
            <a:r>
              <a:rPr lang="de-DE" b="0" dirty="0">
                <a:solidFill>
                  <a:srgbClr val="000000"/>
                </a:solidFill>
                <a:latin typeface="Arial"/>
              </a:rPr>
              <a:t> </a:t>
            </a:r>
            <a:r>
              <a:rPr lang="de-DE" b="0" dirty="0" err="1">
                <a:solidFill>
                  <a:srgbClr val="000000"/>
                </a:solidFill>
                <a:latin typeface="Arial"/>
              </a:rPr>
              <a:t>margins</a:t>
            </a:r>
            <a:r>
              <a:rPr lang="de-DE" b="0" dirty="0">
                <a:solidFill>
                  <a:srgbClr val="000000"/>
                </a:solidFill>
                <a:latin typeface="Arial"/>
              </a:rPr>
              <a:t>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activated</a:t>
            </a:r>
            <a:r>
              <a:rPr lang="de-DE" b="0" dirty="0">
                <a:solidFill>
                  <a:srgbClr val="000000"/>
                </a:solidFill>
                <a:latin typeface="Arial"/>
              </a:rPr>
              <a:t> in </a:t>
            </a:r>
            <a:r>
              <a:rPr lang="de-DE" b="0" dirty="0" err="1">
                <a:solidFill>
                  <a:srgbClr val="000000"/>
                </a:solidFill>
                <a:latin typeface="Arial"/>
              </a:rPr>
              <a:t>your</a:t>
            </a:r>
            <a:r>
              <a:rPr lang="de-DE" b="0" dirty="0">
                <a:solidFill>
                  <a:srgbClr val="000000"/>
                </a:solidFill>
                <a:latin typeface="Arial"/>
              </a:rPr>
              <a:t> </a:t>
            </a:r>
            <a:r>
              <a:rPr lang="de-DE" b="0" dirty="0" err="1">
                <a:solidFill>
                  <a:srgbClr val="000000"/>
                </a:solidFill>
                <a:latin typeface="Arial"/>
              </a:rPr>
              <a:t>printer</a:t>
            </a:r>
            <a:r>
              <a:rPr lang="de-DE" b="0" dirty="0">
                <a:solidFill>
                  <a:srgbClr val="000000"/>
                </a:solidFill>
                <a:latin typeface="Arial"/>
              </a:rPr>
              <a:t> </a:t>
            </a:r>
            <a:r>
              <a:rPr lang="de-DE" b="0" dirty="0" err="1">
                <a:solidFill>
                  <a:srgbClr val="000000"/>
                </a:solidFill>
                <a:latin typeface="Arial"/>
              </a:rPr>
              <a:t>settings</a:t>
            </a:r>
            <a:r>
              <a:rPr lang="de-DE" b="0" dirty="0">
                <a:solidFill>
                  <a:srgbClr val="000000"/>
                </a:solidFill>
                <a:latin typeface="Arial"/>
              </a:rPr>
              <a:t>. </a:t>
            </a:r>
          </a:p>
          <a:p>
            <a:pPr lvl="1"/>
            <a:r>
              <a:rPr lang="de-DE" b="0" dirty="0">
                <a:solidFill>
                  <a:srgbClr val="000000"/>
                </a:solidFill>
                <a:latin typeface="Arial"/>
              </a:rPr>
              <a:t>Be </a:t>
            </a:r>
            <a:r>
              <a:rPr lang="de-DE" b="0" dirty="0" err="1">
                <a:solidFill>
                  <a:srgbClr val="000000"/>
                </a:solidFill>
                <a:latin typeface="Arial"/>
              </a:rPr>
              <a:t>sure</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choose</a:t>
            </a:r>
            <a:r>
              <a:rPr lang="de-DE" b="0" dirty="0">
                <a:solidFill>
                  <a:srgbClr val="000000"/>
                </a:solidFill>
                <a:latin typeface="Arial"/>
              </a:rPr>
              <a:t> </a:t>
            </a:r>
            <a:r>
              <a:rPr lang="de-DE" b="0" dirty="0" err="1">
                <a:solidFill>
                  <a:srgbClr val="000000"/>
                </a:solidFill>
                <a:latin typeface="Arial"/>
              </a:rPr>
              <a:t>white</a:t>
            </a:r>
            <a:r>
              <a:rPr lang="de-DE" b="0" dirty="0">
                <a:solidFill>
                  <a:srgbClr val="000000"/>
                </a:solidFill>
                <a:latin typeface="Arial"/>
              </a:rPr>
              <a:t> </a:t>
            </a:r>
            <a:r>
              <a:rPr lang="de-DE" b="0" dirty="0" err="1">
                <a:solidFill>
                  <a:srgbClr val="000000"/>
                </a:solidFill>
                <a:latin typeface="Arial"/>
              </a:rPr>
              <a:t>paper</a:t>
            </a:r>
            <a:r>
              <a:rPr lang="de-DE" b="0" dirty="0">
                <a:solidFill>
                  <a:srgbClr val="000000"/>
                </a:solidFill>
                <a:latin typeface="Arial"/>
              </a:rPr>
              <a:t> </a:t>
            </a:r>
            <a:r>
              <a:rPr lang="de-DE" b="0" dirty="0" err="1">
                <a:solidFill>
                  <a:srgbClr val="000000"/>
                </a:solidFill>
                <a:latin typeface="Arial"/>
              </a:rPr>
              <a:t>instead</a:t>
            </a:r>
            <a:r>
              <a:rPr lang="de-DE" b="0" dirty="0">
                <a:solidFill>
                  <a:srgbClr val="000000"/>
                </a:solidFill>
                <a:latin typeface="Arial"/>
              </a:rPr>
              <a:t> </a:t>
            </a:r>
            <a:r>
              <a:rPr lang="de-DE" b="0" dirty="0" err="1">
                <a:solidFill>
                  <a:srgbClr val="000000"/>
                </a:solidFill>
                <a:latin typeface="Arial"/>
              </a:rPr>
              <a:t>of</a:t>
            </a:r>
            <a:r>
              <a:rPr lang="de-DE" b="0" dirty="0">
                <a:solidFill>
                  <a:srgbClr val="000000"/>
                </a:solidFill>
                <a:latin typeface="Arial"/>
              </a:rPr>
              <a:t> </a:t>
            </a:r>
            <a:r>
              <a:rPr lang="de-DE" b="0" dirty="0" err="1">
                <a:solidFill>
                  <a:srgbClr val="000000"/>
                </a:solidFill>
                <a:latin typeface="Arial"/>
              </a:rPr>
              <a:t>uncoated</a:t>
            </a:r>
            <a:r>
              <a:rPr lang="de-DE" b="0" dirty="0">
                <a:solidFill>
                  <a:srgbClr val="000000"/>
                </a:solidFill>
                <a:latin typeface="Arial"/>
              </a:rPr>
              <a:t> </a:t>
            </a:r>
            <a:r>
              <a:rPr lang="de-DE" b="0" dirty="0" err="1">
                <a:solidFill>
                  <a:srgbClr val="000000"/>
                </a:solidFill>
                <a:latin typeface="Arial"/>
              </a:rPr>
              <a:t>paper</a:t>
            </a:r>
            <a:r>
              <a:rPr lang="de-DE" b="0" dirty="0">
                <a:solidFill>
                  <a:srgbClr val="000000"/>
                </a:solidFill>
                <a:latin typeface="Arial"/>
              </a:rPr>
              <a:t> </a:t>
            </a:r>
            <a:r>
              <a:rPr lang="de-DE" b="0" dirty="0" err="1">
                <a:solidFill>
                  <a:srgbClr val="000000"/>
                </a:solidFill>
                <a:latin typeface="Arial"/>
              </a:rPr>
              <a:t>with</a:t>
            </a:r>
            <a:r>
              <a:rPr lang="de-DE" b="0" dirty="0">
                <a:solidFill>
                  <a:srgbClr val="000000"/>
                </a:solidFill>
                <a:latin typeface="Arial"/>
              </a:rPr>
              <a:t> a strong </a:t>
            </a:r>
            <a:r>
              <a:rPr lang="de-DE" b="0" dirty="0" err="1">
                <a:solidFill>
                  <a:srgbClr val="000000"/>
                </a:solidFill>
                <a:latin typeface="Arial"/>
              </a:rPr>
              <a:t>brown</a:t>
            </a:r>
            <a:r>
              <a:rPr lang="de-DE" b="0" dirty="0">
                <a:solidFill>
                  <a:srgbClr val="000000"/>
                </a:solidFill>
                <a:latin typeface="Arial"/>
              </a:rPr>
              <a:t> </a:t>
            </a:r>
            <a:r>
              <a:rPr lang="de-DE" b="0" dirty="0" err="1">
                <a:solidFill>
                  <a:srgbClr val="000000"/>
                </a:solidFill>
                <a:latin typeface="Arial"/>
              </a:rPr>
              <a:t>or</a:t>
            </a:r>
            <a:r>
              <a:rPr lang="de-DE" b="0" dirty="0">
                <a:solidFill>
                  <a:srgbClr val="000000"/>
                </a:solidFill>
                <a:latin typeface="Arial"/>
              </a:rPr>
              <a:t> </a:t>
            </a:r>
            <a:r>
              <a:rPr lang="de-DE" b="0" dirty="0" err="1">
                <a:solidFill>
                  <a:srgbClr val="000000"/>
                </a:solidFill>
                <a:latin typeface="Arial"/>
              </a:rPr>
              <a:t>gray</a:t>
            </a:r>
            <a:r>
              <a:rPr lang="de-DE" b="0" dirty="0">
                <a:solidFill>
                  <a:srgbClr val="000000"/>
                </a:solidFill>
                <a:latin typeface="Arial"/>
              </a:rPr>
              <a:t> </a:t>
            </a:r>
            <a:r>
              <a:rPr lang="de-DE" b="0" dirty="0" err="1">
                <a:solidFill>
                  <a:srgbClr val="000000"/>
                </a:solidFill>
                <a:latin typeface="Arial"/>
              </a:rPr>
              <a:t>tint</a:t>
            </a:r>
            <a:r>
              <a:rPr lang="de-DE" b="0" dirty="0">
                <a:solidFill>
                  <a:srgbClr val="000000"/>
                </a:solidFill>
                <a:latin typeface="Arial"/>
              </a:rPr>
              <a:t>. This </a:t>
            </a:r>
            <a:r>
              <a:rPr lang="de-DE" b="0" dirty="0" err="1">
                <a:solidFill>
                  <a:srgbClr val="000000"/>
                </a:solidFill>
                <a:latin typeface="Arial"/>
              </a:rPr>
              <a:t>is</a:t>
            </a:r>
            <a:r>
              <a:rPr lang="de-DE" b="0" dirty="0">
                <a:solidFill>
                  <a:srgbClr val="000000"/>
                </a:solidFill>
                <a:latin typeface="Arial"/>
              </a:rPr>
              <a:t> </a:t>
            </a:r>
            <a:r>
              <a:rPr lang="de-DE" b="0" dirty="0" err="1">
                <a:solidFill>
                  <a:srgbClr val="000000"/>
                </a:solidFill>
                <a:latin typeface="Arial"/>
              </a:rPr>
              <a:t>because</a:t>
            </a:r>
            <a:r>
              <a:rPr lang="de-DE" b="0" dirty="0">
                <a:solidFill>
                  <a:srgbClr val="000000"/>
                </a:solidFill>
                <a:latin typeface="Arial"/>
              </a:rPr>
              <a:t> </a:t>
            </a:r>
            <a:r>
              <a:rPr lang="de-DE" b="0" dirty="0" err="1">
                <a:solidFill>
                  <a:srgbClr val="000000"/>
                </a:solidFill>
                <a:latin typeface="Arial"/>
              </a:rPr>
              <a:t>only</a:t>
            </a:r>
            <a:r>
              <a:rPr lang="de-DE" b="0" dirty="0">
                <a:solidFill>
                  <a:srgbClr val="000000"/>
                </a:solidFill>
                <a:latin typeface="Arial"/>
              </a:rPr>
              <a:t> </a:t>
            </a:r>
            <a:r>
              <a:rPr lang="de-DE" b="0" dirty="0" err="1">
                <a:solidFill>
                  <a:srgbClr val="000000"/>
                </a:solidFill>
                <a:latin typeface="Arial"/>
              </a:rPr>
              <a:t>these</a:t>
            </a:r>
            <a:r>
              <a:rPr lang="de-DE" b="0" dirty="0">
                <a:solidFill>
                  <a:srgbClr val="000000"/>
                </a:solidFill>
                <a:latin typeface="Arial"/>
              </a:rPr>
              <a:t> </a:t>
            </a:r>
            <a:r>
              <a:rPr lang="de-DE" b="0" dirty="0" err="1">
                <a:solidFill>
                  <a:srgbClr val="000000"/>
                </a:solidFill>
                <a:latin typeface="Arial"/>
              </a:rPr>
              <a:t>correspond</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character</a:t>
            </a:r>
            <a:r>
              <a:rPr lang="de-DE" b="0" dirty="0">
                <a:solidFill>
                  <a:srgbClr val="000000"/>
                </a:solidFill>
                <a:latin typeface="Arial"/>
              </a:rPr>
              <a:t> </a:t>
            </a:r>
            <a:r>
              <a:rPr lang="de-DE" b="0" dirty="0" err="1">
                <a:solidFill>
                  <a:srgbClr val="000000"/>
                </a:solidFill>
                <a:latin typeface="Arial"/>
              </a:rPr>
              <a:t>of</a:t>
            </a:r>
            <a:r>
              <a:rPr lang="de-DE" b="0" dirty="0">
                <a:solidFill>
                  <a:srgbClr val="000000"/>
                </a:solidFill>
                <a:latin typeface="Arial"/>
              </a:rPr>
              <a:t> </a:t>
            </a:r>
            <a:r>
              <a:rPr lang="de-DE" b="0" dirty="0" err="1">
                <a:solidFill>
                  <a:srgbClr val="000000"/>
                </a:solidFill>
                <a:latin typeface="Arial"/>
              </a:rPr>
              <a:t>TUM's</a:t>
            </a:r>
            <a:r>
              <a:rPr lang="de-DE" b="0" dirty="0">
                <a:solidFill>
                  <a:srgbClr val="000000"/>
                </a:solidFill>
                <a:latin typeface="Arial"/>
              </a:rPr>
              <a:t> </a:t>
            </a:r>
            <a:r>
              <a:rPr lang="de-DE" b="0" dirty="0" err="1">
                <a:solidFill>
                  <a:srgbClr val="000000"/>
                </a:solidFill>
                <a:latin typeface="Arial"/>
              </a:rPr>
              <a:t>corporate</a:t>
            </a:r>
            <a:r>
              <a:rPr lang="de-DE" b="0" dirty="0">
                <a:solidFill>
                  <a:srgbClr val="000000"/>
                </a:solidFill>
                <a:latin typeface="Arial"/>
              </a:rPr>
              <a:t> design. </a:t>
            </a:r>
            <a:r>
              <a:rPr lang="de-DE" b="0" dirty="0" err="1">
                <a:solidFill>
                  <a:srgbClr val="000000"/>
                </a:solidFill>
                <a:latin typeface="Arial"/>
              </a:rPr>
              <a:t>Remember</a:t>
            </a:r>
            <a:r>
              <a:rPr lang="de-DE" b="0" dirty="0">
                <a:solidFill>
                  <a:srgbClr val="000000"/>
                </a:solidFill>
                <a:latin typeface="Arial"/>
              </a:rPr>
              <a:t> </a:t>
            </a:r>
            <a:r>
              <a:rPr lang="de-DE" b="0" dirty="0" err="1">
                <a:solidFill>
                  <a:srgbClr val="000000"/>
                </a:solidFill>
                <a:latin typeface="Arial"/>
              </a:rPr>
              <a:t>that</a:t>
            </a:r>
            <a:r>
              <a:rPr lang="de-DE" b="0" dirty="0">
                <a:solidFill>
                  <a:srgbClr val="000000"/>
                </a:solidFill>
                <a:latin typeface="Arial"/>
              </a:rPr>
              <a:t> </a:t>
            </a:r>
            <a:r>
              <a:rPr lang="de-DE" b="0" dirty="0" err="1">
                <a:solidFill>
                  <a:srgbClr val="000000"/>
                </a:solidFill>
                <a:latin typeface="Arial"/>
              </a:rPr>
              <a:t>paper</a:t>
            </a:r>
            <a:r>
              <a:rPr lang="de-DE" b="0" dirty="0">
                <a:solidFill>
                  <a:srgbClr val="000000"/>
                </a:solidFill>
                <a:latin typeface="Arial"/>
              </a:rPr>
              <a:t> </a:t>
            </a:r>
            <a:r>
              <a:rPr lang="de-DE" b="0" dirty="0" err="1">
                <a:solidFill>
                  <a:srgbClr val="000000"/>
                </a:solidFill>
                <a:latin typeface="Arial"/>
              </a:rPr>
              <a:t>thickness</a:t>
            </a:r>
            <a:r>
              <a:rPr lang="de-DE" b="0" dirty="0">
                <a:solidFill>
                  <a:srgbClr val="000000"/>
                </a:solidFill>
                <a:latin typeface="Arial"/>
              </a:rPr>
              <a:t> and </a:t>
            </a:r>
            <a:r>
              <a:rPr lang="de-DE" b="0" dirty="0" err="1">
                <a:solidFill>
                  <a:srgbClr val="000000"/>
                </a:solidFill>
                <a:latin typeface="Arial"/>
              </a:rPr>
              <a:t>feel</a:t>
            </a:r>
            <a:r>
              <a:rPr lang="de-DE" b="0" dirty="0">
                <a:solidFill>
                  <a:srgbClr val="000000"/>
                </a:solidFill>
                <a:latin typeface="Arial"/>
              </a:rPr>
              <a:t> also </a:t>
            </a:r>
            <a:r>
              <a:rPr lang="de-DE" b="0" dirty="0" err="1">
                <a:solidFill>
                  <a:srgbClr val="000000"/>
                </a:solidFill>
                <a:latin typeface="Arial"/>
              </a:rPr>
              <a:t>have</a:t>
            </a:r>
            <a:r>
              <a:rPr lang="de-DE" b="0" dirty="0">
                <a:solidFill>
                  <a:srgbClr val="000000"/>
                </a:solidFill>
                <a:latin typeface="Arial"/>
              </a:rPr>
              <a:t> an </a:t>
            </a:r>
            <a:r>
              <a:rPr lang="de-DE" b="0" dirty="0" err="1">
                <a:solidFill>
                  <a:srgbClr val="000000"/>
                </a:solidFill>
                <a:latin typeface="Arial"/>
              </a:rPr>
              <a:t>influence</a:t>
            </a:r>
            <a:r>
              <a:rPr lang="de-DE" b="0" dirty="0">
                <a:solidFill>
                  <a:srgbClr val="000000"/>
                </a:solidFill>
                <a:latin typeface="Arial"/>
              </a:rPr>
              <a:t> on </a:t>
            </a:r>
            <a:r>
              <a:rPr lang="de-DE" b="0" dirty="0" err="1">
                <a:solidFill>
                  <a:srgbClr val="000000"/>
                </a:solidFill>
                <a:latin typeface="Arial"/>
              </a:rPr>
              <a:t>the</a:t>
            </a:r>
            <a:r>
              <a:rPr lang="de-DE" b="0" dirty="0">
                <a:solidFill>
                  <a:srgbClr val="000000"/>
                </a:solidFill>
                <a:latin typeface="Arial"/>
              </a:rPr>
              <a:t> </a:t>
            </a:r>
            <a:r>
              <a:rPr lang="de-DE" b="0" dirty="0" err="1">
                <a:solidFill>
                  <a:srgbClr val="000000"/>
                </a:solidFill>
                <a:latin typeface="Arial"/>
              </a:rPr>
              <a:t>print</a:t>
            </a:r>
            <a:r>
              <a:rPr lang="de-DE" b="0" dirty="0">
                <a:solidFill>
                  <a:srgbClr val="000000"/>
                </a:solidFill>
                <a:latin typeface="Arial"/>
              </a:rPr>
              <a:t> </a:t>
            </a:r>
            <a:r>
              <a:rPr lang="de-DE" b="0" dirty="0" err="1">
                <a:solidFill>
                  <a:srgbClr val="000000"/>
                </a:solidFill>
                <a:latin typeface="Arial"/>
              </a:rPr>
              <a:t>result</a:t>
            </a:r>
            <a:r>
              <a:rPr lang="de-DE" b="0" dirty="0">
                <a:solidFill>
                  <a:srgbClr val="000000"/>
                </a:solidFill>
                <a:latin typeface="Arial"/>
              </a:rPr>
              <a:t>.</a:t>
            </a:r>
          </a:p>
          <a:p>
            <a:pPr lvl="1"/>
            <a:r>
              <a:rPr lang="de-DE" b="0" dirty="0" err="1">
                <a:solidFill>
                  <a:srgbClr val="000000"/>
                </a:solidFill>
                <a:latin typeface="Arial"/>
              </a:rPr>
              <a:t>For</a:t>
            </a:r>
            <a:r>
              <a:rPr lang="de-DE" b="0" dirty="0">
                <a:solidFill>
                  <a:srgbClr val="000000"/>
                </a:solidFill>
                <a:latin typeface="Arial"/>
              </a:rPr>
              <a:t> </a:t>
            </a:r>
            <a:r>
              <a:rPr lang="de-DE" b="0" dirty="0" err="1">
                <a:solidFill>
                  <a:srgbClr val="000000"/>
                </a:solidFill>
                <a:latin typeface="Arial"/>
              </a:rPr>
              <a:t>more</a:t>
            </a:r>
            <a:r>
              <a:rPr lang="de-DE" b="0" dirty="0">
                <a:solidFill>
                  <a:srgbClr val="000000"/>
                </a:solidFill>
                <a:latin typeface="Arial"/>
              </a:rPr>
              <a:t> </a:t>
            </a:r>
            <a:r>
              <a:rPr lang="de-DE" b="0" dirty="0" err="1">
                <a:solidFill>
                  <a:srgbClr val="000000"/>
                </a:solidFill>
                <a:latin typeface="Arial"/>
              </a:rPr>
              <a:t>information</a:t>
            </a:r>
            <a:r>
              <a:rPr lang="de-DE" b="0" dirty="0">
                <a:solidFill>
                  <a:srgbClr val="000000"/>
                </a:solidFill>
                <a:latin typeface="Arial"/>
              </a:rPr>
              <a:t> on </a:t>
            </a:r>
            <a:r>
              <a:rPr lang="de-DE" b="0" dirty="0" err="1">
                <a:solidFill>
                  <a:srgbClr val="000000"/>
                </a:solidFill>
                <a:latin typeface="Arial"/>
              </a:rPr>
              <a:t>TUM's</a:t>
            </a:r>
            <a:r>
              <a:rPr lang="de-DE" b="0" dirty="0">
                <a:solidFill>
                  <a:srgbClr val="000000"/>
                </a:solidFill>
                <a:latin typeface="Arial"/>
              </a:rPr>
              <a:t> </a:t>
            </a:r>
            <a:r>
              <a:rPr lang="de-DE" b="0" dirty="0" err="1">
                <a:solidFill>
                  <a:srgbClr val="000000"/>
                </a:solidFill>
                <a:latin typeface="Arial"/>
              </a:rPr>
              <a:t>corporate</a:t>
            </a:r>
            <a:r>
              <a:rPr lang="de-DE" b="0" dirty="0">
                <a:solidFill>
                  <a:srgbClr val="000000"/>
                </a:solidFill>
                <a:latin typeface="Arial"/>
              </a:rPr>
              <a:t> design, </a:t>
            </a:r>
            <a:r>
              <a:rPr lang="de-DE" b="0" dirty="0" err="1">
                <a:solidFill>
                  <a:srgbClr val="000000"/>
                </a:solidFill>
                <a:latin typeface="Arial"/>
              </a:rPr>
              <a:t>go</a:t>
            </a:r>
            <a:r>
              <a:rPr lang="de-DE" b="0" dirty="0">
                <a:solidFill>
                  <a:srgbClr val="000000"/>
                </a:solidFill>
                <a:latin typeface="Arial"/>
              </a:rPr>
              <a:t> </a:t>
            </a:r>
            <a:r>
              <a:rPr lang="de-DE" b="0" dirty="0" err="1">
                <a:solidFill>
                  <a:srgbClr val="000000"/>
                </a:solidFill>
                <a:latin typeface="Arial"/>
              </a:rPr>
              <a:t>to</a:t>
            </a:r>
            <a:r>
              <a:rPr lang="de-DE" b="0" dirty="0">
                <a:solidFill>
                  <a:srgbClr val="000000"/>
                </a:solidFill>
                <a:latin typeface="Arial"/>
              </a:rPr>
              <a:t> </a:t>
            </a:r>
            <a:r>
              <a:rPr lang="de-DE" b="0" dirty="0" err="1">
                <a:solidFill>
                  <a:srgbClr val="000000"/>
                </a:solidFill>
                <a:latin typeface="Arial"/>
              </a:rPr>
              <a:t>www.tum.de</a:t>
            </a:r>
            <a:r>
              <a:rPr lang="de-DE" b="0" dirty="0">
                <a:solidFill>
                  <a:srgbClr val="000000"/>
                </a:solidFill>
                <a:latin typeface="Arial"/>
              </a:rPr>
              <a:t>/cd.</a:t>
            </a:r>
          </a:p>
          <a:p>
            <a:pPr lvl="1"/>
            <a:endParaRPr lang="de-DE" b="0" dirty="0">
              <a:solidFill>
                <a:srgbClr val="000000"/>
              </a:solidFill>
              <a:latin typeface="Arial"/>
            </a:endParaRPr>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endParaRPr lang="de-DE" dirty="0"/>
          </a:p>
          <a:p>
            <a:pPr lvl="1"/>
            <a:r>
              <a:rPr lang="de-DE" dirty="0"/>
              <a:t>Dummy </a:t>
            </a:r>
            <a:r>
              <a:rPr lang="de-DE" dirty="0" err="1"/>
              <a:t>text</a:t>
            </a:r>
            <a:endParaRPr lang="de-DE" dirty="0"/>
          </a:p>
          <a:p>
            <a:pPr lvl="1"/>
            <a:endParaRPr lang="de-DE" dirty="0"/>
          </a:p>
          <a:p>
            <a:pPr lvl="1"/>
            <a:r>
              <a:rPr lang="en-GB" dirty="0">
                <a:solidFill>
                  <a:srgbClr val="92D050"/>
                </a:solidFill>
              </a:rPr>
              <a:t>M.Sc. Lorenz Gabel - Upscaling-</a:t>
            </a:r>
            <a:r>
              <a:rPr lang="en-GB" dirty="0" err="1">
                <a:solidFill>
                  <a:srgbClr val="92D050"/>
                </a:solidFill>
              </a:rPr>
              <a:t>Prozess</a:t>
            </a:r>
            <a:r>
              <a:rPr lang="en-GB" dirty="0">
                <a:solidFill>
                  <a:srgbClr val="92D050"/>
                </a:solidFill>
              </a:rPr>
              <a:t> </a:t>
            </a:r>
            <a:r>
              <a:rPr lang="en-GB" dirty="0" err="1">
                <a:solidFill>
                  <a:srgbClr val="92D050"/>
                </a:solidFill>
              </a:rPr>
              <a:t>vom</a:t>
            </a:r>
            <a:r>
              <a:rPr lang="en-GB" dirty="0">
                <a:solidFill>
                  <a:srgbClr val="92D050"/>
                </a:solidFill>
              </a:rPr>
              <a:t> </a:t>
            </a:r>
            <a:r>
              <a:rPr lang="en-GB" dirty="0" err="1">
                <a:solidFill>
                  <a:srgbClr val="92D050"/>
                </a:solidFill>
              </a:rPr>
              <a:t>Labor</a:t>
            </a:r>
            <a:r>
              <a:rPr lang="en-GB" dirty="0">
                <a:solidFill>
                  <a:srgbClr val="92D050"/>
                </a:solidFill>
              </a:rPr>
              <a:t>- </a:t>
            </a:r>
            <a:r>
              <a:rPr lang="en-GB" dirty="0" err="1">
                <a:solidFill>
                  <a:srgbClr val="92D050"/>
                </a:solidFill>
              </a:rPr>
              <a:t>zum</a:t>
            </a:r>
            <a:r>
              <a:rPr lang="en-GB" dirty="0">
                <a:solidFill>
                  <a:srgbClr val="92D050"/>
                </a:solidFill>
              </a:rPr>
              <a:t> </a:t>
            </a:r>
            <a:r>
              <a:rPr lang="en-GB" dirty="0" err="1">
                <a:solidFill>
                  <a:srgbClr val="92D050"/>
                </a:solidFill>
              </a:rPr>
              <a:t>halbtechnischen</a:t>
            </a:r>
            <a:r>
              <a:rPr lang="en-GB" dirty="0">
                <a:solidFill>
                  <a:srgbClr val="92D050"/>
                </a:solidFill>
              </a:rPr>
              <a:t> </a:t>
            </a:r>
            <a:r>
              <a:rPr lang="en-GB" dirty="0" err="1">
                <a:solidFill>
                  <a:srgbClr val="92D050"/>
                </a:solidFill>
              </a:rPr>
              <a:t>Maßstab</a:t>
            </a:r>
            <a:endParaRPr lang="en-GB" dirty="0">
              <a:solidFill>
                <a:srgbClr val="92D050"/>
              </a:solidFill>
            </a:endParaRPr>
          </a:p>
          <a:p>
            <a:pPr lvl="1"/>
            <a:endParaRPr lang="de-DE" dirty="0"/>
          </a:p>
          <a:p>
            <a:r>
              <a:rPr lang="de-DE" dirty="0" err="1">
                <a:solidFill>
                  <a:srgbClr val="000000"/>
                </a:solidFill>
                <a:latin typeface="Arial"/>
              </a:rPr>
              <a:t>Pa</a:t>
            </a:r>
            <a:r>
              <a:rPr lang="de-DE" dirty="0">
                <a:solidFill>
                  <a:srgbClr val="000000"/>
                </a:solidFill>
                <a:latin typeface="Arial"/>
              </a:rPr>
              <a:t> </a:t>
            </a:r>
            <a:r>
              <a:rPr lang="de-DE" dirty="0" err="1">
                <a:solidFill>
                  <a:srgbClr val="000000"/>
                </a:solidFill>
                <a:latin typeface="Arial"/>
              </a:rPr>
              <a:t>dolumquatur</a:t>
            </a:r>
            <a:r>
              <a:rPr lang="de-DE" dirty="0">
                <a:solidFill>
                  <a:srgbClr val="000000"/>
                </a:solidFill>
                <a:latin typeface="Arial"/>
              </a:rPr>
              <a:t>? </a:t>
            </a:r>
            <a:r>
              <a:rPr lang="de-DE" dirty="0" err="1">
                <a:solidFill>
                  <a:srgbClr val="000000"/>
                </a:solidFill>
                <a:latin typeface="Arial"/>
              </a:rPr>
              <a:t>Num</a:t>
            </a:r>
            <a:r>
              <a:rPr lang="de-DE" dirty="0">
                <a:solidFill>
                  <a:srgbClr val="000000"/>
                </a:solidFill>
                <a:latin typeface="Arial"/>
              </a:rPr>
              <a:t>, </a:t>
            </a:r>
            <a:r>
              <a:rPr lang="de-DE" dirty="0" err="1">
                <a:solidFill>
                  <a:srgbClr val="000000"/>
                </a:solidFill>
                <a:latin typeface="Arial"/>
              </a:rPr>
              <a:t>officiist</a:t>
            </a:r>
            <a:r>
              <a:rPr lang="de-DE" dirty="0">
                <a:solidFill>
                  <a:srgbClr val="000000"/>
                </a:solidFill>
                <a:latin typeface="Arial"/>
              </a:rPr>
              <a:t>, </a:t>
            </a:r>
            <a:r>
              <a:rPr lang="de-DE" dirty="0" err="1">
                <a:solidFill>
                  <a:srgbClr val="000000"/>
                </a:solidFill>
                <a:latin typeface="Arial"/>
              </a:rPr>
              <a:t>cullacc</a:t>
            </a:r>
            <a:r>
              <a:rPr lang="de-DE" dirty="0">
                <a:solidFill>
                  <a:srgbClr val="000000"/>
                </a:solidFill>
                <a:latin typeface="Arial"/>
              </a:rPr>
              <a:t> </a:t>
            </a:r>
            <a:r>
              <a:rPr lang="de-DE" dirty="0" err="1">
                <a:solidFill>
                  <a:srgbClr val="000000"/>
                </a:solidFill>
                <a:latin typeface="Arial"/>
              </a:rPr>
              <a:t>umquod</a:t>
            </a:r>
            <a:r>
              <a:rPr lang="de-DE" dirty="0">
                <a:solidFill>
                  <a:srgbClr val="000000"/>
                </a:solidFill>
                <a:latin typeface="Arial"/>
              </a:rPr>
              <a:t> </a:t>
            </a:r>
            <a:r>
              <a:rPr lang="de-DE" dirty="0" err="1">
                <a:solidFill>
                  <a:srgbClr val="000000"/>
                </a:solidFill>
                <a:latin typeface="Arial"/>
              </a:rPr>
              <a:t>quia</a:t>
            </a:r>
            <a:r>
              <a:rPr lang="de-DE" dirty="0">
                <a:solidFill>
                  <a:srgbClr val="000000"/>
                </a:solidFill>
                <a:latin typeface="Arial"/>
              </a:rPr>
              <a:t> non </a:t>
            </a:r>
            <a:r>
              <a:rPr lang="de-DE" dirty="0" err="1">
                <a:solidFill>
                  <a:srgbClr val="000000"/>
                </a:solidFill>
                <a:latin typeface="Arial"/>
              </a:rPr>
              <a:t>res</a:t>
            </a:r>
            <a:r>
              <a:rPr lang="de-DE" dirty="0">
                <a:solidFill>
                  <a:srgbClr val="000000"/>
                </a:solidFill>
                <a:latin typeface="Arial"/>
              </a:rPr>
              <a:t> ex et </a:t>
            </a:r>
            <a:r>
              <a:rPr lang="de-DE" dirty="0" err="1">
                <a:solidFill>
                  <a:srgbClr val="000000"/>
                </a:solidFill>
                <a:latin typeface="Arial"/>
              </a:rPr>
              <a:t>odita</a:t>
            </a:r>
            <a:r>
              <a:rPr lang="de-DE" dirty="0">
                <a:solidFill>
                  <a:srgbClr val="000000"/>
                </a:solidFill>
                <a:latin typeface="Arial"/>
              </a:rPr>
              <a:t> </a:t>
            </a:r>
            <a:r>
              <a:rPr lang="de-DE" dirty="0" err="1">
                <a:solidFill>
                  <a:srgbClr val="000000"/>
                </a:solidFill>
                <a:latin typeface="Arial"/>
              </a:rPr>
              <a:t>volum</a:t>
            </a:r>
            <a:r>
              <a:rPr lang="de-DE" dirty="0">
                <a:solidFill>
                  <a:srgbClr val="000000"/>
                </a:solidFill>
                <a:latin typeface="Arial"/>
              </a:rPr>
              <a:t> </a:t>
            </a:r>
            <a:r>
              <a:rPr lang="de-DE" dirty="0" err="1">
                <a:solidFill>
                  <a:srgbClr val="000000"/>
                </a:solidFill>
                <a:latin typeface="Arial"/>
              </a:rPr>
              <a:t>ut</a:t>
            </a:r>
            <a:r>
              <a:rPr lang="de-DE" dirty="0">
                <a:solidFill>
                  <a:srgbClr val="000000"/>
                </a:solidFill>
                <a:latin typeface="Arial"/>
              </a:rPr>
              <a:t> </a:t>
            </a:r>
            <a:r>
              <a:rPr lang="de-DE" dirty="0" err="1">
                <a:solidFill>
                  <a:srgbClr val="000000"/>
                </a:solidFill>
                <a:latin typeface="Arial"/>
              </a:rPr>
              <a:t>estibus</a:t>
            </a:r>
            <a:r>
              <a:rPr lang="de-DE" dirty="0">
                <a:solidFill>
                  <a:srgbClr val="000000"/>
                </a:solidFill>
                <a:latin typeface="Arial"/>
              </a:rPr>
              <a:t>, </a:t>
            </a:r>
            <a:r>
              <a:rPr lang="de-DE" dirty="0" err="1">
                <a:solidFill>
                  <a:srgbClr val="000000"/>
                </a:solidFill>
                <a:latin typeface="Arial"/>
              </a:rPr>
              <a:t>voluptas</a:t>
            </a:r>
            <a:r>
              <a:rPr lang="de-DE" dirty="0">
                <a:solidFill>
                  <a:srgbClr val="000000"/>
                </a:solidFill>
                <a:latin typeface="Arial"/>
              </a:rPr>
              <a:t> et </a:t>
            </a:r>
            <a:r>
              <a:rPr lang="de-DE" dirty="0" err="1">
                <a:solidFill>
                  <a:srgbClr val="000000"/>
                </a:solidFill>
                <a:latin typeface="Arial"/>
              </a:rPr>
              <a:t>lit</a:t>
            </a:r>
            <a:r>
              <a:rPr lang="de-DE" dirty="0">
                <a:solidFill>
                  <a:srgbClr val="000000"/>
                </a:solidFill>
                <a:latin typeface="Arial"/>
              </a:rPr>
              <a:t> quo quam quo </a:t>
            </a:r>
            <a:r>
              <a:rPr lang="de-DE" dirty="0" err="1">
                <a:solidFill>
                  <a:srgbClr val="000000"/>
                </a:solidFill>
                <a:latin typeface="Arial"/>
              </a:rPr>
              <a:t>ea</a:t>
            </a:r>
            <a:r>
              <a:rPr lang="de-DE" dirty="0">
                <a:solidFill>
                  <a:srgbClr val="000000"/>
                </a:solidFill>
                <a:latin typeface="Arial"/>
              </a:rPr>
              <a:t> </a:t>
            </a:r>
            <a:r>
              <a:rPr lang="de-DE" dirty="0" err="1">
                <a:solidFill>
                  <a:srgbClr val="000000"/>
                </a:solidFill>
                <a:latin typeface="Arial"/>
              </a:rPr>
              <a:t>voluptis</a:t>
            </a:r>
            <a:r>
              <a:rPr lang="de-DE" dirty="0">
                <a:solidFill>
                  <a:srgbClr val="000000"/>
                </a:solidFill>
                <a:latin typeface="Arial"/>
              </a:rPr>
              <a:t> et </a:t>
            </a:r>
            <a:r>
              <a:rPr lang="de-DE" dirty="0" err="1">
                <a:solidFill>
                  <a:srgbClr val="000000"/>
                </a:solidFill>
                <a:latin typeface="Arial"/>
              </a:rPr>
              <a:t>fuga</a:t>
            </a:r>
            <a:r>
              <a:rPr lang="de-DE" dirty="0">
                <a:solidFill>
                  <a:srgbClr val="000000"/>
                </a:solidFill>
                <a:latin typeface="Arial"/>
              </a:rPr>
              <a:t>. </a:t>
            </a:r>
            <a:r>
              <a:rPr lang="de-DE" dirty="0" err="1">
                <a:solidFill>
                  <a:srgbClr val="000000"/>
                </a:solidFill>
                <a:latin typeface="Arial"/>
              </a:rPr>
              <a:t>Ut</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elitatur</a:t>
            </a:r>
            <a:r>
              <a:rPr lang="de-DE" dirty="0">
                <a:solidFill>
                  <a:srgbClr val="000000"/>
                </a:solidFill>
                <a:latin typeface="Arial"/>
              </a:rPr>
              <a:t>, ex </a:t>
            </a:r>
            <a:r>
              <a:rPr lang="de-DE" dirty="0" err="1">
                <a:solidFill>
                  <a:srgbClr val="000000"/>
                </a:solidFill>
                <a:latin typeface="Arial"/>
              </a:rPr>
              <a:t>experep</a:t>
            </a:r>
            <a:r>
              <a:rPr lang="de-DE" dirty="0">
                <a:solidFill>
                  <a:srgbClr val="000000"/>
                </a:solidFill>
                <a:latin typeface="Arial"/>
              </a:rPr>
              <a:t> </a:t>
            </a:r>
            <a:r>
              <a:rPr lang="de-DE" dirty="0" err="1">
                <a:solidFill>
                  <a:srgbClr val="000000"/>
                </a:solidFill>
                <a:latin typeface="Arial"/>
              </a:rPr>
              <a:t>elibus</a:t>
            </a:r>
            <a:r>
              <a:rPr lang="de-DE" dirty="0">
                <a:solidFill>
                  <a:srgbClr val="000000"/>
                </a:solidFill>
                <a:latin typeface="Arial"/>
              </a:rPr>
              <a:t>, </a:t>
            </a:r>
            <a:r>
              <a:rPr lang="de-DE" dirty="0" err="1">
                <a:solidFill>
                  <a:srgbClr val="000000"/>
                </a:solidFill>
                <a:latin typeface="Arial"/>
              </a:rPr>
              <a:t>officius</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inciam</a:t>
            </a:r>
            <a:r>
              <a:rPr lang="de-DE" dirty="0">
                <a:solidFill>
                  <a:srgbClr val="000000"/>
                </a:solidFill>
                <a:latin typeface="Arial"/>
              </a:rPr>
              <a:t> </a:t>
            </a:r>
            <a:r>
              <a:rPr lang="de-DE" dirty="0" err="1">
                <a:solidFill>
                  <a:srgbClr val="000000"/>
                </a:solidFill>
                <a:latin typeface="Arial"/>
              </a:rPr>
              <a:t>volupta</a:t>
            </a:r>
            <a:r>
              <a:rPr lang="de-DE" dirty="0">
                <a:solidFill>
                  <a:srgbClr val="000000"/>
                </a:solidFill>
                <a:latin typeface="Arial"/>
              </a:rPr>
              <a:t> </a:t>
            </a:r>
            <a:r>
              <a:rPr lang="de-DE" dirty="0" err="1">
                <a:solidFill>
                  <a:srgbClr val="000000"/>
                </a:solidFill>
                <a:latin typeface="Arial"/>
              </a:rPr>
              <a:t>tureictest</a:t>
            </a:r>
            <a:r>
              <a:rPr lang="de-DE" dirty="0">
                <a:solidFill>
                  <a:srgbClr val="000000"/>
                </a:solidFill>
                <a:latin typeface="Arial"/>
              </a:rPr>
              <a:t> </a:t>
            </a:r>
            <a:r>
              <a:rPr lang="de-DE" dirty="0" err="1">
                <a:solidFill>
                  <a:srgbClr val="000000"/>
                </a:solidFill>
                <a:latin typeface="Arial"/>
              </a:rPr>
              <a:t>vererenienda</a:t>
            </a:r>
            <a:r>
              <a:rPr lang="de-DE" dirty="0">
                <a:solidFill>
                  <a:srgbClr val="000000"/>
                </a:solidFill>
                <a:latin typeface="Arial"/>
              </a:rPr>
              <a:t> pro </a:t>
            </a:r>
            <a:r>
              <a:rPr lang="de-DE" dirty="0" err="1">
                <a:solidFill>
                  <a:srgbClr val="000000"/>
                </a:solidFill>
                <a:latin typeface="Arial"/>
              </a:rPr>
              <a:t>omnim</a:t>
            </a:r>
            <a:r>
              <a:rPr lang="de-DE" dirty="0">
                <a:solidFill>
                  <a:srgbClr val="000000"/>
                </a:solidFill>
                <a:latin typeface="Arial"/>
              </a:rPr>
              <a:t> </a:t>
            </a:r>
            <a:r>
              <a:rPr lang="de-DE" dirty="0" err="1">
                <a:solidFill>
                  <a:srgbClr val="000000"/>
                </a:solidFill>
                <a:latin typeface="Arial"/>
              </a:rPr>
              <a:t>quunt</a:t>
            </a:r>
            <a:r>
              <a:rPr lang="de-DE" dirty="0">
                <a:solidFill>
                  <a:srgbClr val="000000"/>
                </a:solidFill>
                <a:latin typeface="Arial"/>
              </a:rPr>
              <a:t> ex </a:t>
            </a:r>
            <a:r>
              <a:rPr lang="de-DE" dirty="0" err="1">
                <a:solidFill>
                  <a:srgbClr val="000000"/>
                </a:solidFill>
                <a:latin typeface="Arial"/>
              </a:rPr>
              <a:t>exped</a:t>
            </a:r>
            <a:r>
              <a:rPr lang="de-DE" dirty="0">
                <a:solidFill>
                  <a:srgbClr val="000000"/>
                </a:solidFill>
                <a:latin typeface="Arial"/>
              </a:rPr>
              <a:t> </a:t>
            </a:r>
            <a:r>
              <a:rPr lang="de-DE" dirty="0" err="1">
                <a:solidFill>
                  <a:srgbClr val="000000"/>
                </a:solidFill>
                <a:latin typeface="Arial"/>
              </a:rPr>
              <a:t>qui</a:t>
            </a:r>
            <a:r>
              <a:rPr lang="de-DE" dirty="0">
                <a:solidFill>
                  <a:srgbClr val="000000"/>
                </a:solidFill>
                <a:latin typeface="Arial"/>
              </a:rPr>
              <a:t> </a:t>
            </a:r>
            <a:r>
              <a:rPr lang="de-DE" dirty="0" err="1">
                <a:solidFill>
                  <a:srgbClr val="000000"/>
                </a:solidFill>
                <a:latin typeface="Arial"/>
              </a:rPr>
              <a:t>doloresed</a:t>
            </a:r>
            <a:r>
              <a:rPr lang="de-DE" dirty="0">
                <a:solidFill>
                  <a:srgbClr val="000000"/>
                </a:solidFill>
                <a:latin typeface="Arial"/>
              </a:rPr>
              <a:t> quam </a:t>
            </a:r>
            <a:r>
              <a:rPr lang="de-DE" dirty="0" err="1">
                <a:solidFill>
                  <a:srgbClr val="000000"/>
                </a:solidFill>
                <a:latin typeface="Arial"/>
              </a:rPr>
              <a:t>fugiamus</a:t>
            </a:r>
            <a:r>
              <a:rPr lang="de-DE" dirty="0">
                <a:solidFill>
                  <a:srgbClr val="000000"/>
                </a:solidFill>
                <a:latin typeface="Arial"/>
              </a:rPr>
              <a:t> </a:t>
            </a:r>
            <a:r>
              <a:rPr lang="de-DE" dirty="0" err="1">
                <a:solidFill>
                  <a:srgbClr val="000000"/>
                </a:solidFill>
                <a:latin typeface="Arial"/>
              </a:rPr>
              <a:t>reperem</a:t>
            </a:r>
            <a:r>
              <a:rPr lang="de-DE" dirty="0">
                <a:solidFill>
                  <a:srgbClr val="000000"/>
                </a:solidFill>
                <a:latin typeface="Arial"/>
              </a:rPr>
              <a:t> </a:t>
            </a:r>
            <a:r>
              <a:rPr lang="de-DE" dirty="0" err="1">
                <a:solidFill>
                  <a:srgbClr val="000000"/>
                </a:solidFill>
                <a:latin typeface="Arial"/>
              </a:rPr>
              <a:t>eum</a:t>
            </a:r>
            <a:r>
              <a:rPr lang="de-DE" dirty="0">
                <a:solidFill>
                  <a:srgbClr val="000000"/>
                </a:solidFill>
                <a:latin typeface="Arial"/>
              </a:rPr>
              <a:t> </a:t>
            </a:r>
            <a:r>
              <a:rPr lang="de-DE" dirty="0" err="1">
                <a:solidFill>
                  <a:srgbClr val="000000"/>
                </a:solidFill>
                <a:latin typeface="Arial"/>
              </a:rPr>
              <a:t>vel</a:t>
            </a:r>
            <a:r>
              <a:rPr lang="de-DE" dirty="0">
                <a:solidFill>
                  <a:srgbClr val="000000"/>
                </a:solidFill>
                <a:latin typeface="Arial"/>
              </a:rPr>
              <a:t> </a:t>
            </a:r>
            <a:r>
              <a:rPr lang="de-DE" dirty="0" err="1">
                <a:solidFill>
                  <a:srgbClr val="000000"/>
                </a:solidFill>
                <a:latin typeface="Arial"/>
              </a:rPr>
              <a:t>ipsam</a:t>
            </a:r>
            <a:r>
              <a:rPr lang="de-DE" dirty="0">
                <a:solidFill>
                  <a:srgbClr val="000000"/>
                </a:solidFill>
                <a:latin typeface="Arial"/>
              </a:rPr>
              <a:t> </a:t>
            </a:r>
            <a:r>
              <a:rPr lang="de-DE" dirty="0" err="1">
                <a:solidFill>
                  <a:srgbClr val="000000"/>
                </a:solidFill>
                <a:latin typeface="Arial"/>
              </a:rPr>
              <a:t>audi</a:t>
            </a:r>
            <a:r>
              <a:rPr lang="de-DE" dirty="0">
                <a:solidFill>
                  <a:srgbClr val="000000"/>
                </a:solidFill>
                <a:latin typeface="Arial"/>
              </a:rPr>
              <a:t> </a:t>
            </a:r>
            <a:r>
              <a:rPr lang="de-DE" dirty="0" err="1">
                <a:solidFill>
                  <a:srgbClr val="000000"/>
                </a:solidFill>
                <a:latin typeface="Arial"/>
              </a:rPr>
              <a:t>apicili</a:t>
            </a:r>
            <a:r>
              <a:rPr lang="de-DE" dirty="0">
                <a:solidFill>
                  <a:srgbClr val="000000"/>
                </a:solidFill>
                <a:latin typeface="Arial"/>
              </a:rPr>
              <a:t> </a:t>
            </a:r>
            <a:r>
              <a:rPr lang="de-DE" dirty="0" err="1">
                <a:solidFill>
                  <a:srgbClr val="000000"/>
                </a:solidFill>
                <a:latin typeface="Arial"/>
              </a:rPr>
              <a:t>busam</a:t>
            </a:r>
            <a:r>
              <a:rPr lang="de-DE" dirty="0">
                <a:solidFill>
                  <a:srgbClr val="000000"/>
                </a:solidFill>
                <a:latin typeface="Arial"/>
              </a:rPr>
              <a:t>, </a:t>
            </a:r>
            <a:r>
              <a:rPr lang="de-DE" dirty="0" err="1">
                <a:solidFill>
                  <a:srgbClr val="000000"/>
                </a:solidFill>
                <a:latin typeface="Arial"/>
              </a:rPr>
              <a:t>eostionsedi</a:t>
            </a:r>
            <a:r>
              <a:rPr lang="de-DE" dirty="0">
                <a:solidFill>
                  <a:srgbClr val="000000"/>
                </a:solidFill>
                <a:latin typeface="Arial"/>
              </a:rPr>
              <a:t> </a:t>
            </a:r>
            <a:r>
              <a:rPr lang="de-DE" dirty="0" err="1">
                <a:solidFill>
                  <a:srgbClr val="000000"/>
                </a:solidFill>
                <a:latin typeface="Arial"/>
              </a:rPr>
              <a:t>doluptiur</a:t>
            </a:r>
            <a:r>
              <a:rPr lang="de-DE" dirty="0">
                <a:solidFill>
                  <a:srgbClr val="000000"/>
                </a:solidFill>
                <a:latin typeface="Arial"/>
              </a:rPr>
              <a:t> </a:t>
            </a:r>
            <a:r>
              <a:rPr lang="de-DE" dirty="0" err="1">
                <a:solidFill>
                  <a:srgbClr val="000000"/>
                </a:solidFill>
                <a:latin typeface="Arial"/>
              </a:rPr>
              <a:t>restestia</a:t>
            </a:r>
            <a:r>
              <a:rPr lang="de-DE" dirty="0">
                <a:solidFill>
                  <a:srgbClr val="000000"/>
                </a:solidFill>
                <a:latin typeface="Arial"/>
              </a:rPr>
              <a:t> </a:t>
            </a:r>
            <a:r>
              <a:rPr lang="de-DE" dirty="0" err="1">
                <a:solidFill>
                  <a:srgbClr val="000000"/>
                </a:solidFill>
                <a:latin typeface="Arial"/>
              </a:rPr>
              <a:t>volent</a:t>
            </a:r>
            <a:r>
              <a:rPr lang="de-DE" dirty="0">
                <a:solidFill>
                  <a:srgbClr val="000000"/>
                </a:solidFill>
                <a:latin typeface="Arial"/>
              </a:rPr>
              <a:t> </a:t>
            </a:r>
            <a:r>
              <a:rPr lang="de-DE" dirty="0" err="1">
                <a:solidFill>
                  <a:srgbClr val="000000"/>
                </a:solidFill>
                <a:latin typeface="Arial"/>
              </a:rPr>
              <a:t>pra</a:t>
            </a:r>
            <a:r>
              <a:rPr lang="de-DE" dirty="0">
                <a:solidFill>
                  <a:srgbClr val="000000"/>
                </a:solidFill>
                <a:latin typeface="Arial"/>
              </a:rPr>
              <a:t> </a:t>
            </a:r>
            <a:r>
              <a:rPr lang="de-DE" dirty="0" err="1">
                <a:solidFill>
                  <a:srgbClr val="000000"/>
                </a:solidFill>
                <a:latin typeface="Arial"/>
              </a:rPr>
              <a:t>denda</a:t>
            </a:r>
            <a:r>
              <a:rPr lang="de-DE" dirty="0">
                <a:solidFill>
                  <a:srgbClr val="000000"/>
                </a:solidFill>
                <a:latin typeface="Arial"/>
              </a:rPr>
              <a:t> </a:t>
            </a:r>
            <a:r>
              <a:rPr lang="de-DE" dirty="0" err="1">
                <a:solidFill>
                  <a:srgbClr val="000000"/>
                </a:solidFill>
                <a:latin typeface="Arial"/>
              </a:rPr>
              <a:t>iur</a:t>
            </a:r>
            <a:r>
              <a:rPr lang="de-DE" dirty="0">
                <a:solidFill>
                  <a:srgbClr val="000000"/>
                </a:solidFill>
                <a:latin typeface="Arial"/>
              </a:rPr>
              <a:t>? </a:t>
            </a:r>
            <a:r>
              <a:rPr lang="de-DE" dirty="0" err="1">
                <a:solidFill>
                  <a:srgbClr val="000000"/>
                </a:solidFill>
                <a:latin typeface="Arial"/>
              </a:rPr>
              <a:t>Quia</a:t>
            </a:r>
            <a:r>
              <a:rPr lang="de-DE" dirty="0">
                <a:solidFill>
                  <a:srgbClr val="000000"/>
                </a:solidFill>
                <a:latin typeface="Arial"/>
              </a:rPr>
              <a:t> </a:t>
            </a:r>
            <a:r>
              <a:rPr lang="de-DE" dirty="0" err="1">
                <a:solidFill>
                  <a:srgbClr val="000000"/>
                </a:solidFill>
                <a:latin typeface="Arial"/>
              </a:rPr>
              <a:t>verspel</a:t>
            </a:r>
            <a:r>
              <a:rPr lang="de-DE" dirty="0">
                <a:solidFill>
                  <a:srgbClr val="000000"/>
                </a:solidFill>
                <a:latin typeface="Arial"/>
              </a:rPr>
              <a:t> </a:t>
            </a:r>
            <a:r>
              <a:rPr lang="de-DE" dirty="0" err="1">
                <a:solidFill>
                  <a:srgbClr val="000000"/>
                </a:solidFill>
                <a:latin typeface="Arial"/>
              </a:rPr>
              <a:t>luptur</a:t>
            </a:r>
            <a:r>
              <a:rPr lang="de-DE" dirty="0">
                <a:solidFill>
                  <a:srgbClr val="000000"/>
                </a:solidFill>
                <a:latin typeface="Arial"/>
              </a:rPr>
              <a:t>, </a:t>
            </a:r>
            <a:r>
              <a:rPr lang="de-DE" dirty="0" err="1">
                <a:solidFill>
                  <a:srgbClr val="000000"/>
                </a:solidFill>
                <a:latin typeface="Arial"/>
              </a:rPr>
              <a:t>sit</a:t>
            </a:r>
            <a:r>
              <a:rPr lang="de-DE" dirty="0">
                <a:solidFill>
                  <a:srgbClr val="000000"/>
                </a:solidFill>
                <a:latin typeface="Arial"/>
              </a:rPr>
              <a:t>, </a:t>
            </a:r>
            <a:r>
              <a:rPr lang="de-DE" dirty="0" err="1">
                <a:solidFill>
                  <a:srgbClr val="000000"/>
                </a:solidFill>
                <a:latin typeface="Arial"/>
              </a:rPr>
              <a:t>utempor</a:t>
            </a:r>
            <a:r>
              <a:rPr lang="de-DE" dirty="0">
                <a:solidFill>
                  <a:srgbClr val="000000"/>
                </a:solidFill>
                <a:latin typeface="Arial"/>
              </a:rPr>
              <a:t> </a:t>
            </a:r>
            <a:r>
              <a:rPr lang="de-DE" dirty="0" err="1">
                <a:solidFill>
                  <a:srgbClr val="000000"/>
                </a:solidFill>
                <a:latin typeface="Arial"/>
              </a:rPr>
              <a:t>rovitat</a:t>
            </a:r>
            <a:r>
              <a:rPr lang="de-DE" dirty="0">
                <a:solidFill>
                  <a:srgbClr val="000000"/>
                </a:solidFill>
                <a:latin typeface="Arial"/>
              </a:rPr>
              <a:t> </a:t>
            </a:r>
            <a:r>
              <a:rPr lang="de-DE" dirty="0" err="1">
                <a:solidFill>
                  <a:srgbClr val="000000"/>
                </a:solidFill>
                <a:latin typeface="Arial"/>
              </a:rPr>
              <a:t>isquidi</a:t>
            </a:r>
            <a:r>
              <a:rPr lang="de-DE" dirty="0">
                <a:solidFill>
                  <a:srgbClr val="000000"/>
                </a:solidFill>
                <a:latin typeface="Arial"/>
              </a:rPr>
              <a:t> </a:t>
            </a:r>
            <a:r>
              <a:rPr lang="de-DE" dirty="0" err="1">
                <a:solidFill>
                  <a:srgbClr val="000000"/>
                </a:solidFill>
                <a:latin typeface="Arial"/>
              </a:rPr>
              <a:t>gendus</a:t>
            </a:r>
            <a:r>
              <a:rPr lang="de-DE" dirty="0">
                <a:solidFill>
                  <a:srgbClr val="000000"/>
                </a:solidFill>
                <a:latin typeface="Arial"/>
              </a:rPr>
              <a:t> </a:t>
            </a:r>
            <a:r>
              <a:rPr lang="de-DE" dirty="0" err="1">
                <a:solidFill>
                  <a:srgbClr val="000000"/>
                </a:solidFill>
                <a:latin typeface="Arial"/>
              </a:rPr>
              <a:t>voluptaecae</a:t>
            </a:r>
            <a:r>
              <a:rPr lang="de-DE" dirty="0">
                <a:solidFill>
                  <a:srgbClr val="000000"/>
                </a:solidFill>
                <a:latin typeface="Arial"/>
              </a:rPr>
              <a:t>. </a:t>
            </a:r>
            <a:r>
              <a:rPr lang="de-DE" dirty="0" err="1">
                <a:solidFill>
                  <a:srgbClr val="000000"/>
                </a:solidFill>
                <a:latin typeface="Arial"/>
              </a:rPr>
              <a:t>Itatem</a:t>
            </a:r>
            <a:r>
              <a:rPr lang="de-DE" dirty="0">
                <a:solidFill>
                  <a:srgbClr val="000000"/>
                </a:solidFill>
                <a:latin typeface="Arial"/>
              </a:rPr>
              <a:t> quo </a:t>
            </a:r>
            <a:r>
              <a:rPr lang="de-DE" dirty="0" err="1">
                <a:solidFill>
                  <a:srgbClr val="000000"/>
                </a:solidFill>
                <a:latin typeface="Arial"/>
              </a:rPr>
              <a:t>conectis</a:t>
            </a:r>
            <a:r>
              <a:rPr lang="de-DE" dirty="0">
                <a:solidFill>
                  <a:srgbClr val="000000"/>
                </a:solidFill>
                <a:latin typeface="Arial"/>
              </a:rPr>
              <a:t> </a:t>
            </a:r>
            <a:r>
              <a:rPr lang="de-DE" dirty="0" err="1">
                <a:solidFill>
                  <a:srgbClr val="000000"/>
                </a:solidFill>
                <a:latin typeface="Arial"/>
              </a:rPr>
              <a:t>molore</a:t>
            </a:r>
            <a:r>
              <a:rPr lang="de-DE" dirty="0">
                <a:solidFill>
                  <a:srgbClr val="000000"/>
                </a:solidFill>
                <a:latin typeface="Arial"/>
              </a:rPr>
              <a:t> </a:t>
            </a:r>
            <a:r>
              <a:rPr lang="de-DE" dirty="0" err="1">
                <a:solidFill>
                  <a:srgbClr val="000000"/>
                </a:solidFill>
                <a:latin typeface="Arial"/>
              </a:rPr>
              <a:t>cuptatur</a:t>
            </a:r>
            <a:r>
              <a:rPr lang="de-DE" dirty="0">
                <a:solidFill>
                  <a:srgbClr val="000000"/>
                </a:solidFill>
                <a:latin typeface="Arial"/>
              </a:rPr>
              <a:t> </a:t>
            </a:r>
            <a:r>
              <a:rPr lang="de-DE" dirty="0" err="1">
                <a:solidFill>
                  <a:srgbClr val="000000"/>
                </a:solidFill>
                <a:latin typeface="Arial"/>
              </a:rPr>
              <a:t>magnat</a:t>
            </a:r>
            <a:r>
              <a:rPr lang="de-DE" dirty="0">
                <a:solidFill>
                  <a:srgbClr val="000000"/>
                </a:solidFill>
                <a:latin typeface="Arial"/>
              </a:rPr>
              <a:t>.</a:t>
            </a:r>
          </a:p>
          <a:p>
            <a:r>
              <a:rPr lang="de-DE" dirty="0" err="1">
                <a:solidFill>
                  <a:srgbClr val="000000"/>
                </a:solidFill>
                <a:latin typeface="Arial"/>
              </a:rPr>
              <a:t>Xerro</a:t>
            </a:r>
            <a:r>
              <a:rPr lang="de-DE" dirty="0">
                <a:solidFill>
                  <a:srgbClr val="000000"/>
                </a:solidFill>
                <a:latin typeface="Arial"/>
              </a:rPr>
              <a:t> et </a:t>
            </a:r>
            <a:r>
              <a:rPr lang="de-DE" dirty="0" err="1">
                <a:solidFill>
                  <a:srgbClr val="000000"/>
                </a:solidFill>
                <a:latin typeface="Arial"/>
              </a:rPr>
              <a:t>elesciam</a:t>
            </a:r>
            <a:r>
              <a:rPr lang="de-DE" dirty="0">
                <a:solidFill>
                  <a:srgbClr val="000000"/>
                </a:solidFill>
                <a:latin typeface="Arial"/>
              </a:rPr>
              <a:t>, </a:t>
            </a:r>
            <a:r>
              <a:rPr lang="de-DE" dirty="0" err="1">
                <a:solidFill>
                  <a:srgbClr val="000000"/>
                </a:solidFill>
                <a:latin typeface="Arial"/>
              </a:rPr>
              <a:t>etur</a:t>
            </a:r>
            <a:r>
              <a:rPr lang="de-DE" dirty="0">
                <a:solidFill>
                  <a:srgbClr val="000000"/>
                </a:solidFill>
                <a:latin typeface="Arial"/>
              </a:rPr>
              <a:t> am </a:t>
            </a:r>
            <a:r>
              <a:rPr lang="de-DE" dirty="0" err="1">
                <a:solidFill>
                  <a:srgbClr val="000000"/>
                </a:solidFill>
                <a:latin typeface="Arial"/>
              </a:rPr>
              <a:t>videlessi</a:t>
            </a:r>
            <a:r>
              <a:rPr lang="de-DE" dirty="0">
                <a:solidFill>
                  <a:srgbClr val="000000"/>
                </a:solidFill>
                <a:latin typeface="Arial"/>
              </a:rPr>
              <a:t> </a:t>
            </a:r>
            <a:r>
              <a:rPr lang="de-DE" dirty="0" err="1">
                <a:solidFill>
                  <a:srgbClr val="000000"/>
                </a:solidFill>
                <a:latin typeface="Arial"/>
              </a:rPr>
              <a:t>accus</a:t>
            </a:r>
            <a:r>
              <a:rPr lang="de-DE" dirty="0">
                <a:solidFill>
                  <a:srgbClr val="000000"/>
                </a:solidFill>
                <a:latin typeface="Arial"/>
              </a:rPr>
              <a:t> </a:t>
            </a:r>
            <a:r>
              <a:rPr lang="de-DE" dirty="0" err="1">
                <a:solidFill>
                  <a:srgbClr val="000000"/>
                </a:solidFill>
                <a:latin typeface="Arial"/>
              </a:rPr>
              <a:t>ut</a:t>
            </a:r>
            <a:r>
              <a:rPr lang="de-DE" dirty="0">
                <a:solidFill>
                  <a:srgbClr val="000000"/>
                </a:solidFill>
                <a:latin typeface="Arial"/>
              </a:rPr>
              <a:t> </a:t>
            </a:r>
            <a:r>
              <a:rPr lang="de-DE" dirty="0" err="1">
                <a:solidFill>
                  <a:srgbClr val="000000"/>
                </a:solidFill>
                <a:latin typeface="Arial"/>
              </a:rPr>
              <a:t>omnient</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a:t>
            </a:r>
            <a:r>
              <a:rPr lang="de-DE" dirty="0" err="1">
                <a:solidFill>
                  <a:srgbClr val="000000"/>
                </a:solidFill>
                <a:latin typeface="Arial"/>
              </a:rPr>
              <a:t>con</a:t>
            </a:r>
            <a:r>
              <a:rPr lang="de-DE" dirty="0">
                <a:solidFill>
                  <a:srgbClr val="000000"/>
                </a:solidFill>
                <a:latin typeface="Arial"/>
              </a:rPr>
              <a:t> </a:t>
            </a:r>
            <a:r>
              <a:rPr lang="de-DE" dirty="0" err="1">
                <a:solidFill>
                  <a:srgbClr val="000000"/>
                </a:solidFill>
                <a:latin typeface="Arial"/>
              </a:rPr>
              <a:t>rem</a:t>
            </a:r>
            <a:r>
              <a:rPr lang="de-DE" dirty="0">
                <a:solidFill>
                  <a:srgbClr val="000000"/>
                </a:solidFill>
                <a:latin typeface="Arial"/>
              </a:rPr>
              <a:t> </a:t>
            </a:r>
            <a:r>
              <a:rPr lang="de-DE" dirty="0" err="1">
                <a:solidFill>
                  <a:srgbClr val="000000"/>
                </a:solidFill>
                <a:latin typeface="Arial"/>
              </a:rPr>
              <a:t>laccum</a:t>
            </a:r>
            <a:r>
              <a:rPr lang="de-DE" dirty="0">
                <a:solidFill>
                  <a:srgbClr val="000000"/>
                </a:solidFill>
                <a:latin typeface="Arial"/>
              </a:rPr>
              <a:t> </a:t>
            </a:r>
            <a:r>
              <a:rPr lang="de-DE" dirty="0" err="1">
                <a:solidFill>
                  <a:srgbClr val="000000"/>
                </a:solidFill>
                <a:latin typeface="Arial"/>
              </a:rPr>
              <a:t>ernation</a:t>
            </a:r>
            <a:r>
              <a:rPr lang="de-DE" dirty="0">
                <a:solidFill>
                  <a:srgbClr val="000000"/>
                </a:solidFill>
                <a:latin typeface="Arial"/>
              </a:rPr>
              <a:t> </a:t>
            </a:r>
            <a:r>
              <a:rPr lang="de-DE" dirty="0" err="1">
                <a:solidFill>
                  <a:srgbClr val="000000"/>
                </a:solidFill>
                <a:latin typeface="Arial"/>
              </a:rPr>
              <a:t>cus</a:t>
            </a:r>
            <a:r>
              <a:rPr lang="de-DE" dirty="0">
                <a:solidFill>
                  <a:srgbClr val="000000"/>
                </a:solidFill>
                <a:latin typeface="Arial"/>
              </a:rPr>
              <a:t> </a:t>
            </a:r>
            <a:r>
              <a:rPr lang="de-DE" dirty="0" err="1">
                <a:solidFill>
                  <a:srgbClr val="000000"/>
                </a:solidFill>
                <a:latin typeface="Arial"/>
              </a:rPr>
              <a:t>explictur</a:t>
            </a:r>
            <a:r>
              <a:rPr lang="de-DE" dirty="0">
                <a:solidFill>
                  <a:srgbClr val="000000"/>
                </a:solidFill>
                <a:latin typeface="Arial"/>
              </a:rPr>
              <a:t>? </a:t>
            </a:r>
            <a:r>
              <a:rPr lang="de-DE" dirty="0" err="1">
                <a:solidFill>
                  <a:srgbClr val="000000"/>
                </a:solidFill>
                <a:latin typeface="Arial"/>
              </a:rPr>
              <a:t>Abori</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molut</a:t>
            </a:r>
            <a:r>
              <a:rPr lang="de-DE" dirty="0">
                <a:solidFill>
                  <a:srgbClr val="000000"/>
                </a:solidFill>
                <a:latin typeface="Arial"/>
              </a:rPr>
              <a:t> </a:t>
            </a:r>
            <a:r>
              <a:rPr lang="de-DE" dirty="0" err="1">
                <a:solidFill>
                  <a:srgbClr val="000000"/>
                </a:solidFill>
                <a:latin typeface="Arial"/>
              </a:rPr>
              <a:t>etur</a:t>
            </a:r>
            <a:r>
              <a:rPr lang="de-DE" dirty="0">
                <a:solidFill>
                  <a:srgbClr val="000000"/>
                </a:solidFill>
                <a:latin typeface="Arial"/>
              </a:rPr>
              <a:t>, </a:t>
            </a:r>
            <a:r>
              <a:rPr lang="de-DE" dirty="0" err="1">
                <a:solidFill>
                  <a:srgbClr val="000000"/>
                </a:solidFill>
                <a:latin typeface="Arial"/>
              </a:rPr>
              <a:t>quiamus</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et et </a:t>
            </a:r>
            <a:r>
              <a:rPr lang="de-DE" dirty="0" err="1">
                <a:solidFill>
                  <a:srgbClr val="000000"/>
                </a:solidFill>
                <a:latin typeface="Arial"/>
              </a:rPr>
              <a:t>eaquis</a:t>
            </a:r>
            <a:r>
              <a:rPr lang="de-DE" dirty="0">
                <a:solidFill>
                  <a:srgbClr val="000000"/>
                </a:solidFill>
                <a:latin typeface="Arial"/>
              </a:rPr>
              <a:t> </a:t>
            </a:r>
            <a:r>
              <a:rPr lang="de-DE" dirty="0" err="1">
                <a:solidFill>
                  <a:srgbClr val="000000"/>
                </a:solidFill>
                <a:latin typeface="Arial"/>
              </a:rPr>
              <a:t>venis</a:t>
            </a:r>
            <a:r>
              <a:rPr lang="de-DE" dirty="0">
                <a:solidFill>
                  <a:srgbClr val="000000"/>
                </a:solidFill>
                <a:latin typeface="Arial"/>
              </a:rPr>
              <a:t> </a:t>
            </a:r>
            <a:r>
              <a:rPr lang="de-DE" dirty="0" err="1">
                <a:solidFill>
                  <a:srgbClr val="000000"/>
                </a:solidFill>
                <a:latin typeface="Arial"/>
              </a:rPr>
              <a:t>quibus</a:t>
            </a:r>
            <a:r>
              <a:rPr lang="de-DE" dirty="0">
                <a:solidFill>
                  <a:srgbClr val="000000"/>
                </a:solidFill>
                <a:latin typeface="Arial"/>
              </a:rPr>
              <a:t> in es et </a:t>
            </a:r>
            <a:r>
              <a:rPr lang="de-DE" dirty="0" err="1">
                <a:solidFill>
                  <a:srgbClr val="000000"/>
                </a:solidFill>
                <a:latin typeface="Arial"/>
              </a:rPr>
              <a:t>aligent</a:t>
            </a:r>
            <a:r>
              <a:rPr lang="de-DE" dirty="0">
                <a:solidFill>
                  <a:srgbClr val="000000"/>
                </a:solidFill>
                <a:latin typeface="Arial"/>
              </a:rPr>
              <a:t>.</a:t>
            </a:r>
          </a:p>
          <a:p>
            <a:r>
              <a:rPr lang="de-DE" dirty="0" err="1">
                <a:solidFill>
                  <a:srgbClr val="000000"/>
                </a:solidFill>
                <a:latin typeface="Arial"/>
              </a:rPr>
              <a:t>Niat</a:t>
            </a:r>
            <a:r>
              <a:rPr lang="de-DE" dirty="0">
                <a:solidFill>
                  <a:srgbClr val="000000"/>
                </a:solidFill>
                <a:latin typeface="Arial"/>
              </a:rPr>
              <a:t> </a:t>
            </a:r>
            <a:r>
              <a:rPr lang="de-DE" dirty="0" err="1">
                <a:solidFill>
                  <a:srgbClr val="000000"/>
                </a:solidFill>
                <a:latin typeface="Arial"/>
              </a:rPr>
              <a:t>harchillis</a:t>
            </a:r>
            <a:r>
              <a:rPr lang="de-DE" dirty="0">
                <a:solidFill>
                  <a:srgbClr val="000000"/>
                </a:solidFill>
                <a:latin typeface="Arial"/>
              </a:rPr>
              <a:t> </a:t>
            </a:r>
            <a:r>
              <a:rPr lang="de-DE" dirty="0" err="1">
                <a:solidFill>
                  <a:srgbClr val="000000"/>
                </a:solidFill>
                <a:latin typeface="Arial"/>
              </a:rPr>
              <a:t>cullate</a:t>
            </a:r>
            <a:r>
              <a:rPr lang="de-DE" dirty="0">
                <a:solidFill>
                  <a:srgbClr val="000000"/>
                </a:solidFill>
                <a:latin typeface="Arial"/>
              </a:rPr>
              <a:t> </a:t>
            </a:r>
            <a:r>
              <a:rPr lang="de-DE" dirty="0" err="1">
                <a:solidFill>
                  <a:srgbClr val="000000"/>
                </a:solidFill>
                <a:latin typeface="Arial"/>
              </a:rPr>
              <a:t>eum</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ut</a:t>
            </a:r>
            <a:r>
              <a:rPr lang="de-DE" dirty="0">
                <a:solidFill>
                  <a:srgbClr val="000000"/>
                </a:solidFill>
                <a:latin typeface="Arial"/>
              </a:rPr>
              <a:t> </a:t>
            </a:r>
            <a:r>
              <a:rPr lang="de-DE" dirty="0" err="1">
                <a:solidFill>
                  <a:srgbClr val="000000"/>
                </a:solidFill>
                <a:latin typeface="Arial"/>
              </a:rPr>
              <a:t>aboreperia</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doluptam</a:t>
            </a:r>
            <a:r>
              <a:rPr lang="de-DE" dirty="0">
                <a:solidFill>
                  <a:srgbClr val="000000"/>
                </a:solidFill>
                <a:latin typeface="Arial"/>
              </a:rPr>
              <a:t> </a:t>
            </a:r>
            <a:r>
              <a:rPr lang="de-DE" dirty="0" err="1">
                <a:solidFill>
                  <a:srgbClr val="000000"/>
                </a:solidFill>
                <a:latin typeface="Arial"/>
              </a:rPr>
              <a:t>faccabo</a:t>
            </a:r>
            <a:r>
              <a:rPr lang="de-DE" dirty="0">
                <a:solidFill>
                  <a:srgbClr val="000000"/>
                </a:solidFill>
                <a:latin typeface="Arial"/>
              </a:rPr>
              <a:t>. </a:t>
            </a:r>
            <a:r>
              <a:rPr lang="de-DE" dirty="0" err="1">
                <a:solidFill>
                  <a:srgbClr val="000000"/>
                </a:solidFill>
                <a:latin typeface="Arial"/>
              </a:rPr>
              <a:t>Otam</a:t>
            </a:r>
            <a:r>
              <a:rPr lang="de-DE" dirty="0">
                <a:solidFill>
                  <a:srgbClr val="000000"/>
                </a:solidFill>
                <a:latin typeface="Arial"/>
              </a:rPr>
              <a:t> </a:t>
            </a:r>
            <a:r>
              <a:rPr lang="de-DE" dirty="0" err="1">
                <a:solidFill>
                  <a:srgbClr val="000000"/>
                </a:solidFill>
                <a:latin typeface="Arial"/>
              </a:rPr>
              <a:t>iniminventur</a:t>
            </a:r>
            <a:r>
              <a:rPr lang="de-DE" dirty="0">
                <a:solidFill>
                  <a:srgbClr val="000000"/>
                </a:solidFill>
                <a:latin typeface="Arial"/>
              </a:rPr>
              <a:t> </a:t>
            </a:r>
            <a:r>
              <a:rPr lang="de-DE" dirty="0" err="1">
                <a:solidFill>
                  <a:srgbClr val="000000"/>
                </a:solidFill>
                <a:latin typeface="Arial"/>
              </a:rPr>
              <a:t>ra</a:t>
            </a:r>
            <a:r>
              <a:rPr lang="de-DE" dirty="0">
                <a:solidFill>
                  <a:srgbClr val="000000"/>
                </a:solidFill>
                <a:latin typeface="Arial"/>
              </a:rPr>
              <a:t> </a:t>
            </a:r>
            <a:r>
              <a:rPr lang="de-DE" dirty="0" err="1">
                <a:solidFill>
                  <a:srgbClr val="000000"/>
                </a:solidFill>
                <a:latin typeface="Arial"/>
              </a:rPr>
              <a:t>none</a:t>
            </a:r>
            <a:r>
              <a:rPr lang="de-DE" dirty="0">
                <a:solidFill>
                  <a:srgbClr val="000000"/>
                </a:solidFill>
                <a:latin typeface="Arial"/>
              </a:rPr>
              <a:t> </a:t>
            </a:r>
            <a:r>
              <a:rPr lang="de-DE" dirty="0" err="1">
                <a:solidFill>
                  <a:srgbClr val="000000"/>
                </a:solidFill>
                <a:latin typeface="Arial"/>
              </a:rPr>
              <a:t>net</a:t>
            </a:r>
            <a:r>
              <a:rPr lang="de-DE" dirty="0">
                <a:solidFill>
                  <a:srgbClr val="000000"/>
                </a:solidFill>
                <a:latin typeface="Arial"/>
              </a:rPr>
              <a:t> </a:t>
            </a:r>
            <a:r>
              <a:rPr lang="de-DE" dirty="0" err="1">
                <a:solidFill>
                  <a:srgbClr val="000000"/>
                </a:solidFill>
                <a:latin typeface="Arial"/>
              </a:rPr>
              <a:t>eum</a:t>
            </a:r>
            <a:r>
              <a:rPr lang="de-DE" dirty="0">
                <a:solidFill>
                  <a:srgbClr val="000000"/>
                </a:solidFill>
                <a:latin typeface="Arial"/>
              </a:rPr>
              <a:t> </a:t>
            </a:r>
            <a:r>
              <a:rPr lang="de-DE" dirty="0" err="1">
                <a:solidFill>
                  <a:srgbClr val="000000"/>
                </a:solidFill>
                <a:latin typeface="Arial"/>
              </a:rPr>
              <a:t>accum</a:t>
            </a:r>
            <a:r>
              <a:rPr lang="de-DE" dirty="0">
                <a:solidFill>
                  <a:srgbClr val="000000"/>
                </a:solidFill>
                <a:latin typeface="Arial"/>
              </a:rPr>
              <a:t>, </a:t>
            </a:r>
            <a:r>
              <a:rPr lang="de-DE" dirty="0" err="1">
                <a:solidFill>
                  <a:srgbClr val="000000"/>
                </a:solidFill>
                <a:latin typeface="Arial"/>
              </a:rPr>
              <a:t>nimet</a:t>
            </a:r>
            <a:r>
              <a:rPr lang="de-DE" dirty="0">
                <a:solidFill>
                  <a:srgbClr val="000000"/>
                </a:solidFill>
                <a:latin typeface="Arial"/>
              </a:rPr>
              <a:t> </a:t>
            </a:r>
            <a:r>
              <a:rPr lang="de-DE" dirty="0" err="1">
                <a:solidFill>
                  <a:srgbClr val="000000"/>
                </a:solidFill>
                <a:latin typeface="Arial"/>
              </a:rPr>
              <a:t>officimi</a:t>
            </a:r>
            <a:r>
              <a:rPr lang="de-DE" dirty="0">
                <a:solidFill>
                  <a:srgbClr val="000000"/>
                </a:solidFill>
                <a:latin typeface="Arial"/>
              </a:rPr>
              <a:t>, </a:t>
            </a:r>
            <a:r>
              <a:rPr lang="de-DE" dirty="0" err="1">
                <a:solidFill>
                  <a:srgbClr val="000000"/>
                </a:solidFill>
                <a:latin typeface="Arial"/>
              </a:rPr>
              <a:t>conseque</a:t>
            </a:r>
            <a:r>
              <a:rPr lang="de-DE" dirty="0">
                <a:solidFill>
                  <a:srgbClr val="000000"/>
                </a:solidFill>
                <a:latin typeface="Arial"/>
              </a:rPr>
              <a:t> </a:t>
            </a:r>
            <a:r>
              <a:rPr lang="de-DE" dirty="0" err="1">
                <a:solidFill>
                  <a:srgbClr val="000000"/>
                </a:solidFill>
                <a:latin typeface="Arial"/>
              </a:rPr>
              <a:t>dit</a:t>
            </a:r>
            <a:r>
              <a:rPr lang="de-DE" dirty="0">
                <a:solidFill>
                  <a:srgbClr val="000000"/>
                </a:solidFill>
                <a:latin typeface="Arial"/>
              </a:rPr>
              <a:t> </a:t>
            </a:r>
            <a:r>
              <a:rPr lang="de-DE" dirty="0" err="1">
                <a:solidFill>
                  <a:srgbClr val="000000"/>
                </a:solidFill>
                <a:latin typeface="Arial"/>
              </a:rPr>
              <a:t>eum</a:t>
            </a:r>
            <a:r>
              <a:rPr lang="de-DE" dirty="0">
                <a:solidFill>
                  <a:srgbClr val="000000"/>
                </a:solidFill>
                <a:latin typeface="Arial"/>
              </a:rPr>
              <a:t> </a:t>
            </a:r>
            <a:r>
              <a:rPr lang="de-DE" dirty="0" err="1">
                <a:solidFill>
                  <a:srgbClr val="000000"/>
                </a:solidFill>
                <a:latin typeface="Arial"/>
              </a:rPr>
              <a:t>fuga</a:t>
            </a:r>
            <a:r>
              <a:rPr lang="de-DE" dirty="0">
                <a:solidFill>
                  <a:srgbClr val="000000"/>
                </a:solidFill>
                <a:latin typeface="Arial"/>
              </a:rPr>
              <a:t>. Nam, </a:t>
            </a:r>
            <a:r>
              <a:rPr lang="de-DE" dirty="0" err="1">
                <a:solidFill>
                  <a:srgbClr val="000000"/>
                </a:solidFill>
                <a:latin typeface="Arial"/>
              </a:rPr>
              <a:t>quibus</a:t>
            </a:r>
            <a:r>
              <a:rPr lang="de-DE" dirty="0">
                <a:solidFill>
                  <a:srgbClr val="000000"/>
                </a:solidFill>
                <a:latin typeface="Arial"/>
              </a:rPr>
              <a:t> </a:t>
            </a:r>
            <a:r>
              <a:rPr lang="de-DE" dirty="0" err="1">
                <a:solidFill>
                  <a:srgbClr val="000000"/>
                </a:solidFill>
                <a:latin typeface="Arial"/>
              </a:rPr>
              <a:t>moloraectius</a:t>
            </a:r>
            <a:r>
              <a:rPr lang="de-DE" dirty="0">
                <a:solidFill>
                  <a:srgbClr val="000000"/>
                </a:solidFill>
                <a:latin typeface="Arial"/>
              </a:rPr>
              <a:t> </a:t>
            </a:r>
            <a:r>
              <a:rPr lang="de-DE" dirty="0" err="1">
                <a:solidFill>
                  <a:srgbClr val="000000"/>
                </a:solidFill>
                <a:latin typeface="Arial"/>
              </a:rPr>
              <a:t>illabor</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laborrum</a:t>
            </a:r>
            <a:r>
              <a:rPr lang="de-DE" dirty="0">
                <a:solidFill>
                  <a:srgbClr val="000000"/>
                </a:solidFill>
                <a:latin typeface="Arial"/>
              </a:rPr>
              <a:t> </a:t>
            </a:r>
            <a:r>
              <a:rPr lang="de-DE" dirty="0" err="1">
                <a:solidFill>
                  <a:srgbClr val="000000"/>
                </a:solidFill>
                <a:latin typeface="Arial"/>
              </a:rPr>
              <a:t>inveliquia</a:t>
            </a:r>
            <a:r>
              <a:rPr lang="de-DE" dirty="0">
                <a:solidFill>
                  <a:srgbClr val="000000"/>
                </a:solidFill>
                <a:latin typeface="Arial"/>
              </a:rPr>
              <a:t> </a:t>
            </a:r>
            <a:r>
              <a:rPr lang="de-DE" dirty="0" err="1">
                <a:solidFill>
                  <a:srgbClr val="000000"/>
                </a:solidFill>
                <a:latin typeface="Arial"/>
              </a:rPr>
              <a:t>sequias</a:t>
            </a:r>
            <a:r>
              <a:rPr lang="de-DE" dirty="0">
                <a:solidFill>
                  <a:srgbClr val="000000"/>
                </a:solidFill>
                <a:latin typeface="Arial"/>
              </a:rPr>
              <a:t> </a:t>
            </a:r>
            <a:r>
              <a:rPr lang="de-DE" dirty="0" err="1">
                <a:solidFill>
                  <a:srgbClr val="000000"/>
                </a:solidFill>
                <a:latin typeface="Arial"/>
              </a:rPr>
              <a:t>qui</a:t>
            </a:r>
            <a:r>
              <a:rPr lang="de-DE" dirty="0">
                <a:solidFill>
                  <a:srgbClr val="000000"/>
                </a:solidFill>
                <a:latin typeface="Arial"/>
              </a:rPr>
              <a:t> </a:t>
            </a:r>
            <a:r>
              <a:rPr lang="de-DE" dirty="0" err="1">
                <a:solidFill>
                  <a:srgbClr val="000000"/>
                </a:solidFill>
                <a:latin typeface="Arial"/>
              </a:rPr>
              <a:t>dolupta</a:t>
            </a:r>
            <a:r>
              <a:rPr lang="de-DE" dirty="0">
                <a:solidFill>
                  <a:srgbClr val="000000"/>
                </a:solidFill>
                <a:latin typeface="Arial"/>
              </a:rPr>
              <a:t> </a:t>
            </a:r>
            <a:r>
              <a:rPr lang="de-DE" dirty="0" err="1">
                <a:solidFill>
                  <a:srgbClr val="000000"/>
                </a:solidFill>
                <a:latin typeface="Arial"/>
              </a:rPr>
              <a:t>spedis</a:t>
            </a:r>
            <a:r>
              <a:rPr lang="de-DE" dirty="0">
                <a:solidFill>
                  <a:srgbClr val="000000"/>
                </a:solidFill>
                <a:latin typeface="Arial"/>
              </a:rPr>
              <a:t> </a:t>
            </a:r>
            <a:r>
              <a:rPr lang="de-DE" dirty="0" err="1">
                <a:solidFill>
                  <a:srgbClr val="000000"/>
                </a:solidFill>
                <a:latin typeface="Arial"/>
              </a:rPr>
              <a:t>moluptias</a:t>
            </a:r>
            <a:r>
              <a:rPr lang="de-DE" dirty="0">
                <a:solidFill>
                  <a:srgbClr val="000000"/>
                </a:solidFill>
                <a:latin typeface="Arial"/>
              </a:rPr>
              <a:t> </a:t>
            </a:r>
            <a:r>
              <a:rPr lang="de-DE" dirty="0" err="1">
                <a:solidFill>
                  <a:srgbClr val="000000"/>
                </a:solidFill>
                <a:latin typeface="Arial"/>
              </a:rPr>
              <a:t>adia</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ped</a:t>
            </a:r>
            <a:r>
              <a:rPr lang="de-DE" dirty="0">
                <a:solidFill>
                  <a:srgbClr val="000000"/>
                </a:solidFill>
                <a:latin typeface="Arial"/>
              </a:rPr>
              <a:t> </a:t>
            </a:r>
            <a:r>
              <a:rPr lang="de-DE" dirty="0" err="1">
                <a:solidFill>
                  <a:srgbClr val="000000"/>
                </a:solidFill>
                <a:latin typeface="Arial"/>
              </a:rPr>
              <a:t>quis</a:t>
            </a:r>
            <a:r>
              <a:rPr lang="de-DE" dirty="0">
                <a:solidFill>
                  <a:srgbClr val="000000"/>
                </a:solidFill>
                <a:latin typeface="Arial"/>
              </a:rPr>
              <a:t> </a:t>
            </a:r>
            <a:r>
              <a:rPr lang="de-DE" dirty="0" err="1">
                <a:solidFill>
                  <a:srgbClr val="000000"/>
                </a:solidFill>
                <a:latin typeface="Arial"/>
              </a:rPr>
              <a:t>acest</a:t>
            </a:r>
            <a:r>
              <a:rPr lang="de-DE" dirty="0">
                <a:solidFill>
                  <a:srgbClr val="000000"/>
                </a:solidFill>
                <a:latin typeface="Arial"/>
              </a:rPr>
              <a:t> </a:t>
            </a:r>
            <a:r>
              <a:rPr lang="de-DE" dirty="0" err="1">
                <a:solidFill>
                  <a:srgbClr val="000000"/>
                </a:solidFill>
                <a:latin typeface="Arial"/>
              </a:rPr>
              <a:t>audae</a:t>
            </a:r>
            <a:r>
              <a:rPr lang="de-DE" dirty="0">
                <a:solidFill>
                  <a:srgbClr val="000000"/>
                </a:solidFill>
                <a:latin typeface="Arial"/>
              </a:rPr>
              <a:t> </a:t>
            </a:r>
            <a:r>
              <a:rPr lang="de-DE" dirty="0" err="1">
                <a:solidFill>
                  <a:srgbClr val="000000"/>
                </a:solidFill>
                <a:latin typeface="Arial"/>
              </a:rPr>
              <a:t>pernatum</a:t>
            </a:r>
            <a:r>
              <a:rPr lang="de-DE" dirty="0">
                <a:solidFill>
                  <a:srgbClr val="000000"/>
                </a:solidFill>
                <a:latin typeface="Arial"/>
              </a:rPr>
              <a:t> ius </a:t>
            </a:r>
            <a:r>
              <a:rPr lang="de-DE" dirty="0" err="1">
                <a:solidFill>
                  <a:srgbClr val="000000"/>
                </a:solidFill>
                <a:latin typeface="Arial"/>
              </a:rPr>
              <a:t>volut</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ad </a:t>
            </a:r>
            <a:r>
              <a:rPr lang="de-DE" dirty="0" err="1">
                <a:solidFill>
                  <a:srgbClr val="000000"/>
                </a:solidFill>
                <a:latin typeface="Arial"/>
              </a:rPr>
              <a:t>est</a:t>
            </a:r>
            <a:r>
              <a:rPr lang="de-DE" dirty="0">
                <a:solidFill>
                  <a:srgbClr val="000000"/>
                </a:solidFill>
                <a:latin typeface="Arial"/>
              </a:rPr>
              <a:t>, </a:t>
            </a:r>
            <a:r>
              <a:rPr lang="de-DE" dirty="0" err="1">
                <a:solidFill>
                  <a:srgbClr val="000000"/>
                </a:solidFill>
                <a:latin typeface="Arial"/>
              </a:rPr>
              <a:t>sit</a:t>
            </a:r>
            <a:r>
              <a:rPr lang="de-DE" dirty="0">
                <a:solidFill>
                  <a:srgbClr val="000000"/>
                </a:solidFill>
                <a:latin typeface="Arial"/>
              </a:rPr>
              <a:t> et </a:t>
            </a:r>
            <a:r>
              <a:rPr lang="de-DE" dirty="0" err="1">
                <a:solidFill>
                  <a:srgbClr val="000000"/>
                </a:solidFill>
                <a:latin typeface="Arial"/>
              </a:rPr>
              <a:t>volo</a:t>
            </a:r>
            <a:r>
              <a:rPr lang="de-DE" dirty="0">
                <a:solidFill>
                  <a:srgbClr val="000000"/>
                </a:solidFill>
                <a:latin typeface="Arial"/>
              </a:rPr>
              <a:t> </a:t>
            </a:r>
            <a:r>
              <a:rPr lang="de-DE" dirty="0" err="1">
                <a:solidFill>
                  <a:srgbClr val="000000"/>
                </a:solidFill>
                <a:latin typeface="Arial"/>
              </a:rPr>
              <a:t>verovid</a:t>
            </a:r>
            <a:r>
              <a:rPr lang="de-DE" dirty="0">
                <a:solidFill>
                  <a:srgbClr val="000000"/>
                </a:solidFill>
                <a:latin typeface="Arial"/>
              </a:rPr>
              <a:t> </a:t>
            </a:r>
            <a:r>
              <a:rPr lang="de-DE" dirty="0" err="1">
                <a:solidFill>
                  <a:srgbClr val="000000"/>
                </a:solidFill>
                <a:latin typeface="Arial"/>
              </a:rPr>
              <a:t>unturitatet</a:t>
            </a:r>
            <a:r>
              <a:rPr lang="de-DE" dirty="0">
                <a:solidFill>
                  <a:srgbClr val="000000"/>
                </a:solidFill>
                <a:latin typeface="Arial"/>
              </a:rPr>
              <a:t> </a:t>
            </a:r>
            <a:r>
              <a:rPr lang="de-DE" dirty="0" err="1">
                <a:solidFill>
                  <a:srgbClr val="000000"/>
                </a:solidFill>
                <a:latin typeface="Arial"/>
              </a:rPr>
              <a:t>adiorehendi</a:t>
            </a:r>
            <a:r>
              <a:rPr lang="de-DE" dirty="0">
                <a:solidFill>
                  <a:srgbClr val="000000"/>
                </a:solidFill>
                <a:latin typeface="Arial"/>
              </a:rPr>
              <a:t> </a:t>
            </a:r>
            <a:r>
              <a:rPr lang="de-DE" dirty="0" err="1">
                <a:solidFill>
                  <a:srgbClr val="000000"/>
                </a:solidFill>
                <a:latin typeface="Arial"/>
              </a:rPr>
              <a:t>blabor</a:t>
            </a:r>
            <a:r>
              <a:rPr lang="de-DE" dirty="0">
                <a:solidFill>
                  <a:srgbClr val="000000"/>
                </a:solidFill>
                <a:latin typeface="Arial"/>
              </a:rPr>
              <a:t> </a:t>
            </a:r>
            <a:r>
              <a:rPr lang="de-DE" dirty="0" err="1">
                <a:solidFill>
                  <a:srgbClr val="000000"/>
                </a:solidFill>
                <a:latin typeface="Arial"/>
              </a:rPr>
              <a:t>aciur</a:t>
            </a:r>
            <a:r>
              <a:rPr lang="de-DE" dirty="0">
                <a:solidFill>
                  <a:srgbClr val="000000"/>
                </a:solidFill>
                <a:latin typeface="Arial"/>
              </a:rPr>
              <a:t>? </a:t>
            </a:r>
            <a:r>
              <a:rPr lang="de-DE" dirty="0" err="1">
                <a:solidFill>
                  <a:srgbClr val="000000"/>
                </a:solidFill>
                <a:latin typeface="Arial"/>
              </a:rPr>
              <a:t>Quis</a:t>
            </a:r>
            <a:r>
              <a:rPr lang="de-DE" dirty="0">
                <a:solidFill>
                  <a:srgbClr val="000000"/>
                </a:solidFill>
                <a:latin typeface="Arial"/>
              </a:rPr>
              <a:t> </a:t>
            </a:r>
            <a:r>
              <a:rPr lang="de-DE" dirty="0" err="1">
                <a:solidFill>
                  <a:srgbClr val="000000"/>
                </a:solidFill>
                <a:latin typeface="Arial"/>
              </a:rPr>
              <a:t>resciuntem</a:t>
            </a:r>
            <a:r>
              <a:rPr lang="de-DE" dirty="0">
                <a:solidFill>
                  <a:srgbClr val="000000"/>
                </a:solidFill>
                <a:latin typeface="Arial"/>
              </a:rPr>
              <a:t> </a:t>
            </a:r>
            <a:r>
              <a:rPr lang="de-DE" dirty="0" err="1">
                <a:solidFill>
                  <a:srgbClr val="000000"/>
                </a:solidFill>
                <a:latin typeface="Arial"/>
              </a:rPr>
              <a:t>nus</a:t>
            </a:r>
            <a:r>
              <a:rPr lang="de-DE" dirty="0">
                <a:solidFill>
                  <a:srgbClr val="000000"/>
                </a:solidFill>
                <a:latin typeface="Arial"/>
              </a:rPr>
              <a:t> </a:t>
            </a:r>
            <a:r>
              <a:rPr lang="de-DE" dirty="0" err="1">
                <a:solidFill>
                  <a:srgbClr val="000000"/>
                </a:solidFill>
                <a:latin typeface="Arial"/>
              </a:rPr>
              <a:t>imendendae</a:t>
            </a:r>
            <a:r>
              <a:rPr lang="de-DE" dirty="0">
                <a:solidFill>
                  <a:srgbClr val="000000"/>
                </a:solidFill>
                <a:latin typeface="Arial"/>
              </a:rPr>
              <a:t> </a:t>
            </a:r>
            <a:r>
              <a:rPr lang="de-DE" dirty="0" err="1">
                <a:solidFill>
                  <a:srgbClr val="000000"/>
                </a:solidFill>
                <a:latin typeface="Arial"/>
              </a:rPr>
              <a:t>verum</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dem. Ro </a:t>
            </a:r>
            <a:r>
              <a:rPr lang="de-DE" dirty="0" err="1">
                <a:solidFill>
                  <a:srgbClr val="000000"/>
                </a:solidFill>
                <a:latin typeface="Arial"/>
              </a:rPr>
              <a:t>que</a:t>
            </a:r>
            <a:r>
              <a:rPr lang="de-DE" dirty="0">
                <a:solidFill>
                  <a:srgbClr val="000000"/>
                </a:solidFill>
                <a:latin typeface="Arial"/>
              </a:rPr>
              <a:t> </a:t>
            </a:r>
            <a:r>
              <a:rPr lang="de-DE" dirty="0" err="1">
                <a:solidFill>
                  <a:srgbClr val="000000"/>
                </a:solidFill>
                <a:latin typeface="Arial"/>
              </a:rPr>
              <a:t>nonsequ</a:t>
            </a:r>
            <a:r>
              <a:rPr lang="de-DE" dirty="0">
                <a:solidFill>
                  <a:srgbClr val="000000"/>
                </a:solidFill>
                <a:latin typeface="Arial"/>
              </a:rPr>
              <a:t> </a:t>
            </a:r>
            <a:r>
              <a:rPr lang="de-DE" dirty="0" err="1">
                <a:solidFill>
                  <a:srgbClr val="000000"/>
                </a:solidFill>
                <a:latin typeface="Arial"/>
              </a:rPr>
              <a:t>atiorro</a:t>
            </a:r>
            <a:r>
              <a:rPr lang="de-DE" dirty="0">
                <a:solidFill>
                  <a:srgbClr val="000000"/>
                </a:solidFill>
                <a:latin typeface="Arial"/>
              </a:rPr>
              <a:t> </a:t>
            </a:r>
            <a:r>
              <a:rPr lang="de-DE" dirty="0" err="1">
                <a:solidFill>
                  <a:srgbClr val="000000"/>
                </a:solidFill>
                <a:latin typeface="Arial"/>
              </a:rPr>
              <a:t>el</a:t>
            </a:r>
            <a:r>
              <a:rPr lang="de-DE" dirty="0">
                <a:solidFill>
                  <a:srgbClr val="000000"/>
                </a:solidFill>
                <a:latin typeface="Arial"/>
              </a:rPr>
              <a:t> in </a:t>
            </a:r>
            <a:r>
              <a:rPr lang="de-DE" dirty="0" err="1">
                <a:solidFill>
                  <a:srgbClr val="000000"/>
                </a:solidFill>
                <a:latin typeface="Arial"/>
              </a:rPr>
              <a:t>nihiliquis</a:t>
            </a:r>
            <a:r>
              <a:rPr lang="de-DE" dirty="0">
                <a:solidFill>
                  <a:srgbClr val="000000"/>
                </a:solidFill>
                <a:latin typeface="Arial"/>
              </a:rPr>
              <a:t> </a:t>
            </a:r>
            <a:r>
              <a:rPr lang="de-DE" dirty="0" err="1">
                <a:solidFill>
                  <a:srgbClr val="000000"/>
                </a:solidFill>
                <a:latin typeface="Arial"/>
              </a:rPr>
              <a:t>volorporro</a:t>
            </a:r>
            <a:r>
              <a:rPr lang="de-DE" dirty="0">
                <a:solidFill>
                  <a:srgbClr val="000000"/>
                </a:solidFill>
                <a:latin typeface="Arial"/>
              </a:rPr>
              <a:t> </a:t>
            </a:r>
            <a:r>
              <a:rPr lang="de-DE" dirty="0" err="1">
                <a:solidFill>
                  <a:srgbClr val="000000"/>
                </a:solidFill>
                <a:latin typeface="Arial"/>
              </a:rPr>
              <a:t>is</a:t>
            </a:r>
            <a:r>
              <a:rPr lang="de-DE" dirty="0">
                <a:solidFill>
                  <a:srgbClr val="000000"/>
                </a:solidFill>
                <a:latin typeface="Arial"/>
              </a:rPr>
              <a:t> </a:t>
            </a:r>
            <a:r>
              <a:rPr lang="de-DE" dirty="0" err="1">
                <a:solidFill>
                  <a:srgbClr val="000000"/>
                </a:solidFill>
                <a:latin typeface="Arial"/>
              </a:rPr>
              <a:t>istiusdaecto</a:t>
            </a:r>
            <a:r>
              <a:rPr lang="de-DE" dirty="0">
                <a:solidFill>
                  <a:srgbClr val="000000"/>
                </a:solidFill>
                <a:latin typeface="Arial"/>
              </a:rPr>
              <a:t> </a:t>
            </a:r>
            <a:r>
              <a:rPr lang="de-DE" dirty="0" err="1">
                <a:solidFill>
                  <a:srgbClr val="000000"/>
                </a:solidFill>
                <a:latin typeface="Arial"/>
              </a:rPr>
              <a:t>tem</a:t>
            </a:r>
            <a:r>
              <a:rPr lang="de-DE" dirty="0">
                <a:solidFill>
                  <a:srgbClr val="000000"/>
                </a:solidFill>
                <a:latin typeface="Arial"/>
              </a:rPr>
              <a:t> </a:t>
            </a:r>
            <a:r>
              <a:rPr lang="de-DE" dirty="0" err="1">
                <a:solidFill>
                  <a:srgbClr val="000000"/>
                </a:solidFill>
                <a:latin typeface="Arial"/>
              </a:rPr>
              <a:t>recae</a:t>
            </a:r>
            <a:r>
              <a:rPr lang="de-DE" dirty="0">
                <a:solidFill>
                  <a:srgbClr val="000000"/>
                </a:solidFill>
                <a:latin typeface="Arial"/>
              </a:rPr>
              <a:t> mi, si </a:t>
            </a:r>
            <a:r>
              <a:rPr lang="de-DE" dirty="0" err="1">
                <a:solidFill>
                  <a:srgbClr val="000000"/>
                </a:solidFill>
                <a:latin typeface="Arial"/>
              </a:rPr>
              <a:t>voluptat</a:t>
            </a:r>
            <a:r>
              <a:rPr lang="de-DE" dirty="0">
                <a:solidFill>
                  <a:srgbClr val="000000"/>
                </a:solidFill>
                <a:latin typeface="Arial"/>
              </a:rPr>
              <a:t>.</a:t>
            </a:r>
          </a:p>
          <a:p>
            <a:r>
              <a:rPr lang="de-DE" dirty="0" err="1">
                <a:solidFill>
                  <a:srgbClr val="000000"/>
                </a:solidFill>
                <a:latin typeface="Arial"/>
              </a:rPr>
              <a:t>Cae</a:t>
            </a:r>
            <a:r>
              <a:rPr lang="de-DE" dirty="0">
                <a:solidFill>
                  <a:srgbClr val="000000"/>
                </a:solidFill>
                <a:latin typeface="Arial"/>
              </a:rPr>
              <a:t> et </a:t>
            </a:r>
            <a:r>
              <a:rPr lang="de-DE" dirty="0" err="1">
                <a:solidFill>
                  <a:srgbClr val="000000"/>
                </a:solidFill>
                <a:latin typeface="Arial"/>
              </a:rPr>
              <a:t>autem</a:t>
            </a:r>
            <a:r>
              <a:rPr lang="de-DE" dirty="0">
                <a:solidFill>
                  <a:srgbClr val="000000"/>
                </a:solidFill>
                <a:latin typeface="Arial"/>
              </a:rPr>
              <a:t> at </a:t>
            </a:r>
            <a:r>
              <a:rPr lang="de-DE" dirty="0" err="1">
                <a:solidFill>
                  <a:srgbClr val="000000"/>
                </a:solidFill>
                <a:latin typeface="Arial"/>
              </a:rPr>
              <a:t>que</a:t>
            </a:r>
            <a:r>
              <a:rPr lang="de-DE" dirty="0">
                <a:solidFill>
                  <a:srgbClr val="000000"/>
                </a:solidFill>
                <a:latin typeface="Arial"/>
              </a:rPr>
              <a:t> </a:t>
            </a:r>
            <a:r>
              <a:rPr lang="de-DE" dirty="0" err="1">
                <a:solidFill>
                  <a:srgbClr val="000000"/>
                </a:solidFill>
                <a:latin typeface="Arial"/>
              </a:rPr>
              <a:t>reped</a:t>
            </a:r>
            <a:r>
              <a:rPr lang="de-DE" dirty="0">
                <a:solidFill>
                  <a:srgbClr val="000000"/>
                </a:solidFill>
                <a:latin typeface="Arial"/>
              </a:rPr>
              <a:t> </a:t>
            </a:r>
            <a:r>
              <a:rPr lang="de-DE" dirty="0" err="1">
                <a:solidFill>
                  <a:srgbClr val="000000"/>
                </a:solidFill>
                <a:latin typeface="Arial"/>
              </a:rPr>
              <a:t>quasinc</a:t>
            </a:r>
            <a:r>
              <a:rPr lang="de-DE" dirty="0">
                <a:solidFill>
                  <a:srgbClr val="000000"/>
                </a:solidFill>
                <a:latin typeface="Arial"/>
              </a:rPr>
              <a:t> </a:t>
            </a:r>
            <a:r>
              <a:rPr lang="de-DE" dirty="0" err="1">
                <a:solidFill>
                  <a:srgbClr val="000000"/>
                </a:solidFill>
                <a:latin typeface="Arial"/>
              </a:rPr>
              <a:t>ipitio</a:t>
            </a:r>
            <a:r>
              <a:rPr lang="de-DE" dirty="0">
                <a:solidFill>
                  <a:srgbClr val="000000"/>
                </a:solidFill>
                <a:latin typeface="Arial"/>
              </a:rPr>
              <a:t>. </a:t>
            </a:r>
            <a:r>
              <a:rPr lang="de-DE" dirty="0" err="1">
                <a:solidFill>
                  <a:srgbClr val="000000"/>
                </a:solidFill>
                <a:latin typeface="Arial"/>
              </a:rPr>
              <a:t>Ariscipsamus</a:t>
            </a:r>
            <a:r>
              <a:rPr lang="de-DE" dirty="0">
                <a:solidFill>
                  <a:srgbClr val="000000"/>
                </a:solidFill>
                <a:latin typeface="Arial"/>
              </a:rPr>
              <a:t> </a:t>
            </a:r>
            <a:r>
              <a:rPr lang="de-DE" dirty="0" err="1">
                <a:solidFill>
                  <a:srgbClr val="000000"/>
                </a:solidFill>
                <a:latin typeface="Arial"/>
              </a:rPr>
              <a:t>volorec</a:t>
            </a:r>
            <a:r>
              <a:rPr lang="de-DE" dirty="0">
                <a:solidFill>
                  <a:srgbClr val="000000"/>
                </a:solidFill>
                <a:latin typeface="Arial"/>
              </a:rPr>
              <a:t> </a:t>
            </a:r>
            <a:r>
              <a:rPr lang="de-DE" dirty="0" err="1">
                <a:solidFill>
                  <a:srgbClr val="000000"/>
                </a:solidFill>
                <a:latin typeface="Arial"/>
              </a:rPr>
              <a:t>tionse</a:t>
            </a:r>
            <a:r>
              <a:rPr lang="de-DE" dirty="0">
                <a:solidFill>
                  <a:srgbClr val="000000"/>
                </a:solidFill>
                <a:latin typeface="Arial"/>
              </a:rPr>
              <a:t> </a:t>
            </a:r>
            <a:r>
              <a:rPr lang="de-DE" dirty="0" err="1">
                <a:solidFill>
                  <a:srgbClr val="000000"/>
                </a:solidFill>
                <a:latin typeface="Arial"/>
              </a:rPr>
              <a:t>perum</a:t>
            </a:r>
            <a:r>
              <a:rPr lang="de-DE" dirty="0">
                <a:solidFill>
                  <a:srgbClr val="000000"/>
                </a:solidFill>
                <a:latin typeface="Arial"/>
              </a:rPr>
              <a:t> </a:t>
            </a:r>
            <a:r>
              <a:rPr lang="de-DE" dirty="0" err="1">
                <a:solidFill>
                  <a:srgbClr val="000000"/>
                </a:solidFill>
                <a:latin typeface="Arial"/>
              </a:rPr>
              <a:t>volorunt</a:t>
            </a:r>
            <a:r>
              <a:rPr lang="de-DE" dirty="0">
                <a:solidFill>
                  <a:srgbClr val="000000"/>
                </a:solidFill>
                <a:latin typeface="Arial"/>
              </a:rPr>
              <a:t>.</a:t>
            </a:r>
          </a:p>
          <a:p>
            <a:r>
              <a:rPr lang="de-DE" dirty="0">
                <a:solidFill>
                  <a:srgbClr val="000000"/>
                </a:solidFill>
                <a:latin typeface="Arial"/>
              </a:rPr>
              <a:t>Equi </a:t>
            </a:r>
            <a:r>
              <a:rPr lang="de-DE" dirty="0" err="1">
                <a:solidFill>
                  <a:srgbClr val="000000"/>
                </a:solidFill>
                <a:latin typeface="Arial"/>
              </a:rPr>
              <a:t>repellab</a:t>
            </a:r>
            <a:r>
              <a:rPr lang="de-DE" dirty="0">
                <a:solidFill>
                  <a:srgbClr val="000000"/>
                </a:solidFill>
                <a:latin typeface="Arial"/>
              </a:rPr>
              <a:t> </a:t>
            </a:r>
            <a:r>
              <a:rPr lang="de-DE" dirty="0" err="1">
                <a:solidFill>
                  <a:srgbClr val="000000"/>
                </a:solidFill>
                <a:latin typeface="Arial"/>
              </a:rPr>
              <a:t>iumet</a:t>
            </a:r>
            <a:r>
              <a:rPr lang="de-DE" dirty="0">
                <a:solidFill>
                  <a:srgbClr val="000000"/>
                </a:solidFill>
                <a:latin typeface="Arial"/>
              </a:rPr>
              <a:t>, </a:t>
            </a:r>
            <a:r>
              <a:rPr lang="de-DE" dirty="0" err="1">
                <a:solidFill>
                  <a:srgbClr val="000000"/>
                </a:solidFill>
                <a:latin typeface="Arial"/>
              </a:rPr>
              <a:t>nusapit</a:t>
            </a:r>
            <a:r>
              <a:rPr lang="de-DE" dirty="0">
                <a:solidFill>
                  <a:srgbClr val="000000"/>
                </a:solidFill>
                <a:latin typeface="Arial"/>
              </a:rPr>
              <a:t> </a:t>
            </a:r>
            <a:r>
              <a:rPr lang="de-DE" dirty="0" err="1">
                <a:solidFill>
                  <a:srgbClr val="000000"/>
                </a:solidFill>
                <a:latin typeface="Arial"/>
              </a:rPr>
              <a:t>optatatus</a:t>
            </a:r>
            <a:r>
              <a:rPr lang="de-DE" dirty="0">
                <a:solidFill>
                  <a:srgbClr val="000000"/>
                </a:solidFill>
                <a:latin typeface="Arial"/>
              </a:rPr>
              <a:t> </a:t>
            </a:r>
            <a:r>
              <a:rPr lang="de-DE" dirty="0" err="1">
                <a:solidFill>
                  <a:srgbClr val="000000"/>
                </a:solidFill>
                <a:latin typeface="Arial"/>
              </a:rPr>
              <a:t>repudita</a:t>
            </a:r>
            <a:r>
              <a:rPr lang="de-DE" dirty="0">
                <a:solidFill>
                  <a:srgbClr val="000000"/>
                </a:solidFill>
                <a:latin typeface="Arial"/>
              </a:rPr>
              <a:t> </a:t>
            </a:r>
            <a:r>
              <a:rPr lang="de-DE" dirty="0" err="1">
                <a:solidFill>
                  <a:srgbClr val="000000"/>
                </a:solidFill>
                <a:latin typeface="Arial"/>
              </a:rPr>
              <a:t>nonet</a:t>
            </a:r>
            <a:r>
              <a:rPr lang="de-DE" dirty="0">
                <a:solidFill>
                  <a:srgbClr val="000000"/>
                </a:solidFill>
                <a:latin typeface="Arial"/>
              </a:rPr>
              <a:t> </a:t>
            </a:r>
            <a:r>
              <a:rPr lang="de-DE" dirty="0" err="1">
                <a:solidFill>
                  <a:srgbClr val="000000"/>
                </a:solidFill>
                <a:latin typeface="Arial"/>
              </a:rPr>
              <a:t>litius</a:t>
            </a:r>
            <a:r>
              <a:rPr lang="de-DE" dirty="0">
                <a:solidFill>
                  <a:srgbClr val="000000"/>
                </a:solidFill>
                <a:latin typeface="Arial"/>
              </a:rPr>
              <a:t> </a:t>
            </a:r>
            <a:r>
              <a:rPr lang="de-DE" dirty="0" err="1">
                <a:solidFill>
                  <a:srgbClr val="000000"/>
                </a:solidFill>
                <a:latin typeface="Arial"/>
              </a:rPr>
              <a:t>abor</a:t>
            </a:r>
            <a:r>
              <a:rPr lang="de-DE" dirty="0">
                <a:solidFill>
                  <a:srgbClr val="000000"/>
                </a:solidFill>
                <a:latin typeface="Arial"/>
              </a:rPr>
              <a:t> </a:t>
            </a:r>
            <a:r>
              <a:rPr lang="de-DE" dirty="0" err="1">
                <a:solidFill>
                  <a:srgbClr val="000000"/>
                </a:solidFill>
                <a:latin typeface="Arial"/>
              </a:rPr>
              <a:t>as</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quissimus</a:t>
            </a:r>
            <a:r>
              <a:rPr lang="de-DE" dirty="0">
                <a:solidFill>
                  <a:srgbClr val="000000"/>
                </a:solidFill>
                <a:latin typeface="Arial"/>
              </a:rPr>
              <a:t> </a:t>
            </a:r>
            <a:r>
              <a:rPr lang="de-DE" dirty="0" err="1">
                <a:solidFill>
                  <a:srgbClr val="000000"/>
                </a:solidFill>
                <a:latin typeface="Arial"/>
              </a:rPr>
              <a:t>eiume</a:t>
            </a:r>
            <a:r>
              <a:rPr lang="de-DE" dirty="0">
                <a:solidFill>
                  <a:srgbClr val="000000"/>
                </a:solidFill>
                <a:latin typeface="Arial"/>
              </a:rPr>
              <a:t> </a:t>
            </a:r>
            <a:r>
              <a:rPr lang="de-DE" dirty="0" err="1">
                <a:solidFill>
                  <a:srgbClr val="000000"/>
                </a:solidFill>
                <a:latin typeface="Arial"/>
              </a:rPr>
              <a:t>vernam</a:t>
            </a:r>
            <a:r>
              <a:rPr lang="de-DE" dirty="0">
                <a:solidFill>
                  <a:srgbClr val="000000"/>
                </a:solidFill>
                <a:latin typeface="Arial"/>
              </a:rPr>
              <a:t> </a:t>
            </a:r>
            <a:r>
              <a:rPr lang="de-DE" dirty="0" err="1">
                <a:solidFill>
                  <a:srgbClr val="000000"/>
                </a:solidFill>
                <a:latin typeface="Arial"/>
              </a:rPr>
              <a:t>sincturion</a:t>
            </a:r>
            <a:r>
              <a:rPr lang="de-DE" dirty="0">
                <a:solidFill>
                  <a:srgbClr val="000000"/>
                </a:solidFill>
                <a:latin typeface="Arial"/>
              </a:rPr>
              <a:t> </a:t>
            </a:r>
            <a:r>
              <a:rPr lang="de-DE" dirty="0" err="1">
                <a:solidFill>
                  <a:srgbClr val="000000"/>
                </a:solidFill>
                <a:latin typeface="Arial"/>
              </a:rPr>
              <a:t>nese</a:t>
            </a:r>
            <a:r>
              <a:rPr lang="de-DE" dirty="0">
                <a:solidFill>
                  <a:srgbClr val="000000"/>
                </a:solidFill>
                <a:latin typeface="Arial"/>
              </a:rPr>
              <a:t> </a:t>
            </a:r>
            <a:r>
              <a:rPr lang="de-DE" dirty="0" err="1">
                <a:solidFill>
                  <a:srgbClr val="000000"/>
                </a:solidFill>
                <a:latin typeface="Arial"/>
              </a:rPr>
              <a:t>poreptis</a:t>
            </a:r>
            <a:r>
              <a:rPr lang="de-DE" dirty="0">
                <a:solidFill>
                  <a:srgbClr val="000000"/>
                </a:solidFill>
                <a:latin typeface="Arial"/>
              </a:rPr>
              <a:t> </a:t>
            </a:r>
            <a:r>
              <a:rPr lang="de-DE" dirty="0" err="1">
                <a:solidFill>
                  <a:srgbClr val="000000"/>
                </a:solidFill>
                <a:latin typeface="Arial"/>
              </a:rPr>
              <a:t>rehenditat</a:t>
            </a:r>
            <a:r>
              <a:rPr lang="de-DE" dirty="0">
                <a:solidFill>
                  <a:srgbClr val="000000"/>
                </a:solidFill>
                <a:latin typeface="Arial"/>
              </a:rPr>
              <a:t>.</a:t>
            </a:r>
          </a:p>
          <a:p>
            <a:r>
              <a:rPr lang="de-DE" dirty="0" err="1">
                <a:solidFill>
                  <a:srgbClr val="000000"/>
                </a:solidFill>
                <a:latin typeface="Arial"/>
              </a:rPr>
              <a:t>Consequo</a:t>
            </a:r>
            <a:r>
              <a:rPr lang="de-DE" dirty="0">
                <a:solidFill>
                  <a:srgbClr val="000000"/>
                </a:solidFill>
                <a:latin typeface="Arial"/>
              </a:rPr>
              <a:t> </a:t>
            </a:r>
            <a:r>
              <a:rPr lang="de-DE" dirty="0" err="1">
                <a:solidFill>
                  <a:srgbClr val="000000"/>
                </a:solidFill>
                <a:latin typeface="Arial"/>
              </a:rPr>
              <a:t>etur</a:t>
            </a:r>
            <a:r>
              <a:rPr lang="de-DE" dirty="0">
                <a:solidFill>
                  <a:srgbClr val="000000"/>
                </a:solidFill>
                <a:latin typeface="Arial"/>
              </a:rPr>
              <a:t>? </a:t>
            </a:r>
            <a:r>
              <a:rPr lang="de-DE" dirty="0" err="1">
                <a:solidFill>
                  <a:srgbClr val="000000"/>
                </a:solidFill>
                <a:latin typeface="Arial"/>
              </a:rPr>
              <a:t>Quiam</a:t>
            </a:r>
            <a:r>
              <a:rPr lang="de-DE" dirty="0">
                <a:solidFill>
                  <a:srgbClr val="000000"/>
                </a:solidFill>
                <a:latin typeface="Arial"/>
              </a:rPr>
              <a:t> et </a:t>
            </a:r>
            <a:r>
              <a:rPr lang="de-DE" dirty="0" err="1">
                <a:solidFill>
                  <a:srgbClr val="000000"/>
                </a:solidFill>
                <a:latin typeface="Arial"/>
              </a:rPr>
              <a:t>erioratur</a:t>
            </a:r>
            <a:r>
              <a:rPr lang="de-DE" dirty="0">
                <a:solidFill>
                  <a:srgbClr val="000000"/>
                </a:solidFill>
                <a:latin typeface="Arial"/>
              </a:rPr>
              <a:t>?</a:t>
            </a:r>
          </a:p>
          <a:p>
            <a:r>
              <a:rPr lang="en-GB" b="1" dirty="0" err="1">
                <a:solidFill>
                  <a:srgbClr val="92D050"/>
                </a:solidFill>
              </a:rPr>
              <a:t>Dr.</a:t>
            </a:r>
            <a:r>
              <a:rPr lang="en-GB" b="1" dirty="0">
                <a:solidFill>
                  <a:srgbClr val="92D050"/>
                </a:solidFill>
              </a:rPr>
              <a:t> Marlene </a:t>
            </a:r>
            <a:r>
              <a:rPr lang="en-GB" b="1" dirty="0" err="1">
                <a:solidFill>
                  <a:srgbClr val="92D050"/>
                </a:solidFill>
              </a:rPr>
              <a:t>Backleh-Sohrt</a:t>
            </a:r>
            <a:r>
              <a:rPr lang="en-GB" b="1" dirty="0">
                <a:solidFill>
                  <a:srgbClr val="92D050"/>
                </a:solidFill>
              </a:rPr>
              <a:t> – </a:t>
            </a:r>
            <a:r>
              <a:rPr lang="en-GB" b="1" dirty="0" err="1">
                <a:solidFill>
                  <a:srgbClr val="92D050"/>
                </a:solidFill>
              </a:rPr>
              <a:t>Anreicherung</a:t>
            </a:r>
            <a:r>
              <a:rPr lang="en-GB" b="1" dirty="0">
                <a:solidFill>
                  <a:srgbClr val="92D050"/>
                </a:solidFill>
              </a:rPr>
              <a:t> von </a:t>
            </a:r>
            <a:r>
              <a:rPr lang="en-GB" b="1" dirty="0" err="1">
                <a:solidFill>
                  <a:srgbClr val="92D050"/>
                </a:solidFill>
              </a:rPr>
              <a:t>Flavokavinen</a:t>
            </a:r>
            <a:r>
              <a:rPr lang="en-GB" b="1" dirty="0">
                <a:solidFill>
                  <a:srgbClr val="92D050"/>
                </a:solidFill>
              </a:rPr>
              <a:t> </a:t>
            </a:r>
            <a:r>
              <a:rPr lang="en-GB" b="1" dirty="0" err="1">
                <a:solidFill>
                  <a:srgbClr val="92D050"/>
                </a:solidFill>
              </a:rPr>
              <a:t>aus</a:t>
            </a:r>
            <a:r>
              <a:rPr lang="en-GB" b="1" dirty="0">
                <a:solidFill>
                  <a:srgbClr val="92D050"/>
                </a:solidFill>
              </a:rPr>
              <a:t> Piper </a:t>
            </a:r>
            <a:r>
              <a:rPr lang="en-GB" b="1" dirty="0" err="1">
                <a:solidFill>
                  <a:srgbClr val="92D050"/>
                </a:solidFill>
              </a:rPr>
              <a:t>methysticum</a:t>
            </a:r>
            <a:r>
              <a:rPr lang="en-GB" b="1" dirty="0">
                <a:solidFill>
                  <a:srgbClr val="92D050"/>
                </a:solidFill>
              </a:rPr>
              <a:t> </a:t>
            </a:r>
            <a:r>
              <a:rPr lang="en-GB" b="1" dirty="0" err="1">
                <a:solidFill>
                  <a:srgbClr val="92D050"/>
                </a:solidFill>
              </a:rPr>
              <a:t>Forst</a:t>
            </a:r>
            <a:r>
              <a:rPr lang="en-GB" b="1" dirty="0">
                <a:solidFill>
                  <a:srgbClr val="92D050"/>
                </a:solidFill>
              </a:rPr>
              <a:t>, </a:t>
            </a:r>
          </a:p>
          <a:p>
            <a:r>
              <a:rPr lang="de-DE" dirty="0">
                <a:solidFill>
                  <a:srgbClr val="000000"/>
                </a:solidFill>
                <a:latin typeface="Arial"/>
              </a:rPr>
              <a:t>As </a:t>
            </a:r>
            <a:r>
              <a:rPr lang="de-DE" dirty="0" err="1">
                <a:solidFill>
                  <a:srgbClr val="000000"/>
                </a:solidFill>
                <a:latin typeface="Arial"/>
              </a:rPr>
              <a:t>ipsunt</a:t>
            </a:r>
            <a:r>
              <a:rPr lang="de-DE" dirty="0">
                <a:solidFill>
                  <a:srgbClr val="000000"/>
                </a:solidFill>
                <a:latin typeface="Arial"/>
              </a:rPr>
              <a:t> </a:t>
            </a:r>
            <a:r>
              <a:rPr lang="de-DE" dirty="0" err="1">
                <a:solidFill>
                  <a:srgbClr val="000000"/>
                </a:solidFill>
                <a:latin typeface="Arial"/>
              </a:rPr>
              <a:t>etus</a:t>
            </a:r>
            <a:r>
              <a:rPr lang="de-DE" dirty="0">
                <a:solidFill>
                  <a:srgbClr val="000000"/>
                </a:solidFill>
                <a:latin typeface="Arial"/>
              </a:rPr>
              <a:t> </a:t>
            </a:r>
            <a:r>
              <a:rPr lang="de-DE" dirty="0" err="1">
                <a:solidFill>
                  <a:srgbClr val="000000"/>
                </a:solidFill>
                <a:latin typeface="Arial"/>
              </a:rPr>
              <a:t>est</a:t>
            </a:r>
            <a:r>
              <a:rPr lang="de-DE" dirty="0">
                <a:solidFill>
                  <a:srgbClr val="000000"/>
                </a:solidFill>
                <a:latin typeface="Arial"/>
              </a:rPr>
              <a:t> </a:t>
            </a:r>
            <a:r>
              <a:rPr lang="de-DE" dirty="0" err="1">
                <a:solidFill>
                  <a:srgbClr val="000000"/>
                </a:solidFill>
                <a:latin typeface="Arial"/>
              </a:rPr>
              <a:t>exerum</a:t>
            </a:r>
            <a:r>
              <a:rPr lang="de-DE" dirty="0">
                <a:solidFill>
                  <a:srgbClr val="000000"/>
                </a:solidFill>
                <a:latin typeface="Arial"/>
              </a:rPr>
              <a:t> </a:t>
            </a:r>
            <a:r>
              <a:rPr lang="de-DE" dirty="0" err="1">
                <a:solidFill>
                  <a:srgbClr val="000000"/>
                </a:solidFill>
                <a:latin typeface="Arial"/>
              </a:rPr>
              <a:t>il</a:t>
            </a:r>
            <a:r>
              <a:rPr lang="de-DE" dirty="0">
                <a:solidFill>
                  <a:srgbClr val="000000"/>
                </a:solidFill>
                <a:latin typeface="Arial"/>
              </a:rPr>
              <a:t> </a:t>
            </a:r>
            <a:r>
              <a:rPr lang="de-DE" dirty="0" err="1">
                <a:solidFill>
                  <a:srgbClr val="000000"/>
                </a:solidFill>
                <a:latin typeface="Arial"/>
              </a:rPr>
              <a:t>ipsandio</a:t>
            </a:r>
            <a:r>
              <a:rPr lang="de-DE" dirty="0">
                <a:solidFill>
                  <a:srgbClr val="000000"/>
                </a:solidFill>
                <a:latin typeface="Arial"/>
              </a:rPr>
              <a:t> </a:t>
            </a:r>
            <a:r>
              <a:rPr lang="de-DE" dirty="0" err="1">
                <a:solidFill>
                  <a:srgbClr val="000000"/>
                </a:solidFill>
                <a:latin typeface="Arial"/>
              </a:rPr>
              <a:t>el</a:t>
            </a:r>
            <a:r>
              <a:rPr lang="de-DE" dirty="0">
                <a:solidFill>
                  <a:srgbClr val="000000"/>
                </a:solidFill>
                <a:latin typeface="Arial"/>
              </a:rPr>
              <a:t> et </a:t>
            </a:r>
            <a:r>
              <a:rPr lang="de-DE" dirty="0" err="1">
                <a:solidFill>
                  <a:srgbClr val="000000"/>
                </a:solidFill>
                <a:latin typeface="Arial"/>
              </a:rPr>
              <a:t>lam</a:t>
            </a:r>
            <a:r>
              <a:rPr lang="de-DE" dirty="0">
                <a:solidFill>
                  <a:srgbClr val="000000"/>
                </a:solidFill>
                <a:latin typeface="Arial"/>
              </a:rPr>
              <a:t>, </a:t>
            </a:r>
            <a:r>
              <a:rPr lang="de-DE" dirty="0" err="1">
                <a:solidFill>
                  <a:srgbClr val="000000"/>
                </a:solidFill>
                <a:latin typeface="Arial"/>
              </a:rPr>
              <a:t>sum</a:t>
            </a:r>
            <a:r>
              <a:rPr lang="de-DE" dirty="0">
                <a:solidFill>
                  <a:srgbClr val="000000"/>
                </a:solidFill>
                <a:latin typeface="Arial"/>
              </a:rPr>
              <a:t> </a:t>
            </a:r>
            <a:r>
              <a:rPr lang="de-DE" dirty="0" err="1">
                <a:solidFill>
                  <a:srgbClr val="000000"/>
                </a:solidFill>
                <a:latin typeface="Arial"/>
              </a:rPr>
              <a:t>nime</a:t>
            </a:r>
            <a:r>
              <a:rPr lang="de-DE" dirty="0">
                <a:solidFill>
                  <a:srgbClr val="000000"/>
                </a:solidFill>
                <a:latin typeface="Arial"/>
              </a:rPr>
              <a:t> </a:t>
            </a:r>
            <a:r>
              <a:rPr lang="de-DE" dirty="0" err="1">
                <a:solidFill>
                  <a:srgbClr val="000000"/>
                </a:solidFill>
                <a:latin typeface="Arial"/>
              </a:rPr>
              <a:t>pratet</a:t>
            </a:r>
            <a:r>
              <a:rPr lang="de-DE" dirty="0">
                <a:solidFill>
                  <a:srgbClr val="000000"/>
                </a:solidFill>
                <a:latin typeface="Arial"/>
              </a:rPr>
              <a:t> </a:t>
            </a:r>
            <a:r>
              <a:rPr lang="de-DE" dirty="0" err="1">
                <a:solidFill>
                  <a:srgbClr val="000000"/>
                </a:solidFill>
                <a:latin typeface="Arial"/>
              </a:rPr>
              <a:t>officitis</a:t>
            </a:r>
            <a:r>
              <a:rPr lang="de-DE" dirty="0">
                <a:solidFill>
                  <a:srgbClr val="000000"/>
                </a:solidFill>
                <a:latin typeface="Arial"/>
              </a:rPr>
              <a:t> </a:t>
            </a:r>
            <a:r>
              <a:rPr lang="de-DE" dirty="0" err="1">
                <a:solidFill>
                  <a:srgbClr val="000000"/>
                </a:solidFill>
                <a:latin typeface="Arial"/>
              </a:rPr>
              <a:t>doles</a:t>
            </a:r>
            <a:r>
              <a:rPr lang="de-DE" dirty="0">
                <a:solidFill>
                  <a:srgbClr val="000000"/>
                </a:solidFill>
                <a:latin typeface="Arial"/>
              </a:rPr>
              <a:t> </a:t>
            </a:r>
            <a:r>
              <a:rPr lang="de-DE" dirty="0" err="1">
                <a:solidFill>
                  <a:srgbClr val="000000"/>
                </a:solidFill>
                <a:latin typeface="Arial"/>
              </a:rPr>
              <a:t>essi</a:t>
            </a:r>
            <a:r>
              <a:rPr lang="de-DE" dirty="0">
                <a:solidFill>
                  <a:srgbClr val="000000"/>
                </a:solidFill>
                <a:latin typeface="Arial"/>
              </a:rPr>
              <a:t> </a:t>
            </a:r>
            <a:r>
              <a:rPr lang="de-DE" dirty="0" err="1">
                <a:solidFill>
                  <a:srgbClr val="000000"/>
                </a:solidFill>
                <a:latin typeface="Arial"/>
              </a:rPr>
              <a:t>quuntur</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eosaeped</a:t>
            </a:r>
            <a:r>
              <a:rPr lang="de-DE" dirty="0">
                <a:solidFill>
                  <a:srgbClr val="000000"/>
                </a:solidFill>
                <a:latin typeface="Arial"/>
              </a:rPr>
              <a:t> </a:t>
            </a:r>
            <a:r>
              <a:rPr lang="de-DE" dirty="0" err="1">
                <a:solidFill>
                  <a:srgbClr val="000000"/>
                </a:solidFill>
                <a:latin typeface="Arial"/>
              </a:rPr>
              <a:t>eri</a:t>
            </a:r>
            <a:r>
              <a:rPr lang="de-DE" dirty="0">
                <a:solidFill>
                  <a:srgbClr val="000000"/>
                </a:solidFill>
                <a:latin typeface="Arial"/>
              </a:rPr>
              <a:t> </a:t>
            </a:r>
            <a:r>
              <a:rPr lang="de-DE" dirty="0" err="1">
                <a:solidFill>
                  <a:srgbClr val="000000"/>
                </a:solidFill>
                <a:latin typeface="Arial"/>
              </a:rPr>
              <a:t>aperat</a:t>
            </a:r>
            <a:r>
              <a:rPr lang="de-DE" dirty="0">
                <a:solidFill>
                  <a:srgbClr val="000000"/>
                </a:solidFill>
                <a:latin typeface="Arial"/>
              </a:rPr>
              <a:t> </a:t>
            </a:r>
            <a:r>
              <a:rPr lang="de-DE" dirty="0" err="1">
                <a:solidFill>
                  <a:srgbClr val="000000"/>
                </a:solidFill>
                <a:latin typeface="Arial"/>
              </a:rPr>
              <a:t>este</a:t>
            </a:r>
            <a:r>
              <a:rPr lang="de-DE" dirty="0">
                <a:solidFill>
                  <a:srgbClr val="000000"/>
                </a:solidFill>
                <a:latin typeface="Arial"/>
              </a:rPr>
              <a:t> nos </a:t>
            </a:r>
            <a:r>
              <a:rPr lang="de-DE" dirty="0" err="1">
                <a:solidFill>
                  <a:srgbClr val="000000"/>
                </a:solidFill>
                <a:latin typeface="Arial"/>
              </a:rPr>
              <a:t>mosandi</a:t>
            </a:r>
            <a:r>
              <a:rPr lang="de-DE" dirty="0">
                <a:solidFill>
                  <a:srgbClr val="000000"/>
                </a:solidFill>
                <a:latin typeface="Arial"/>
              </a:rPr>
              <a:t> </a:t>
            </a:r>
            <a:r>
              <a:rPr lang="de-DE" dirty="0" err="1">
                <a:solidFill>
                  <a:srgbClr val="000000"/>
                </a:solidFill>
                <a:latin typeface="Arial"/>
              </a:rPr>
              <a:t>tenit</a:t>
            </a:r>
            <a:r>
              <a:rPr lang="de-DE" dirty="0">
                <a:solidFill>
                  <a:srgbClr val="000000"/>
                </a:solidFill>
                <a:latin typeface="Arial"/>
              </a:rPr>
              <a:t>, </a:t>
            </a:r>
            <a:r>
              <a:rPr lang="de-DE" dirty="0" err="1">
                <a:solidFill>
                  <a:srgbClr val="000000"/>
                </a:solidFill>
                <a:latin typeface="Arial"/>
              </a:rPr>
              <a:t>sandanis</a:t>
            </a:r>
            <a:r>
              <a:rPr lang="de-DE" dirty="0">
                <a:solidFill>
                  <a:srgbClr val="000000"/>
                </a:solidFill>
                <a:latin typeface="Arial"/>
              </a:rPr>
              <a:t> </a:t>
            </a:r>
            <a:r>
              <a:rPr lang="de-DE" dirty="0" err="1">
                <a:solidFill>
                  <a:srgbClr val="000000"/>
                </a:solidFill>
                <a:latin typeface="Arial"/>
              </a:rPr>
              <a:t>idellam</a:t>
            </a:r>
            <a:r>
              <a:rPr lang="de-DE" dirty="0">
                <a:solidFill>
                  <a:srgbClr val="000000"/>
                </a:solidFill>
                <a:latin typeface="Arial"/>
              </a:rPr>
              <a:t> </a:t>
            </a:r>
            <a:r>
              <a:rPr lang="de-DE" dirty="0" err="1">
                <a:solidFill>
                  <a:srgbClr val="000000"/>
                </a:solidFill>
                <a:latin typeface="Arial"/>
              </a:rPr>
              <a:t>inctas</a:t>
            </a:r>
            <a:r>
              <a:rPr lang="de-DE" dirty="0">
                <a:solidFill>
                  <a:srgbClr val="000000"/>
                </a:solidFill>
                <a:latin typeface="Arial"/>
              </a:rPr>
              <a:t> </a:t>
            </a:r>
            <a:r>
              <a:rPr lang="de-DE" dirty="0" err="1">
                <a:solidFill>
                  <a:srgbClr val="000000"/>
                </a:solidFill>
                <a:latin typeface="Arial"/>
              </a:rPr>
              <a:t>dolupta</a:t>
            </a:r>
            <a:r>
              <a:rPr lang="de-DE" dirty="0">
                <a:solidFill>
                  <a:srgbClr val="000000"/>
                </a:solidFill>
                <a:latin typeface="Arial"/>
              </a:rPr>
              <a:t> et </a:t>
            </a:r>
            <a:r>
              <a:rPr lang="de-DE" dirty="0" err="1">
                <a:solidFill>
                  <a:srgbClr val="000000"/>
                </a:solidFill>
                <a:latin typeface="Arial"/>
              </a:rPr>
              <a:t>veliquidel</a:t>
            </a:r>
            <a:r>
              <a:rPr lang="de-DE" dirty="0">
                <a:solidFill>
                  <a:srgbClr val="000000"/>
                </a:solidFill>
                <a:latin typeface="Arial"/>
              </a:rPr>
              <a:t> </a:t>
            </a:r>
            <a:r>
              <a:rPr lang="de-DE" dirty="0" err="1">
                <a:solidFill>
                  <a:srgbClr val="000000"/>
                </a:solidFill>
                <a:latin typeface="Arial"/>
              </a:rPr>
              <a:t>event</a:t>
            </a:r>
            <a:r>
              <a:rPr lang="de-DE" dirty="0">
                <a:solidFill>
                  <a:srgbClr val="000000"/>
                </a:solidFill>
                <a:latin typeface="Arial"/>
              </a:rPr>
              <a:t> </a:t>
            </a:r>
            <a:r>
              <a:rPr lang="de-DE" dirty="0" err="1">
                <a:solidFill>
                  <a:srgbClr val="000000"/>
                </a:solidFill>
                <a:latin typeface="Arial"/>
              </a:rPr>
              <a:t>reperum</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a:t>
            </a:r>
            <a:r>
              <a:rPr lang="de-DE" dirty="0" err="1">
                <a:solidFill>
                  <a:srgbClr val="000000"/>
                </a:solidFill>
                <a:latin typeface="Arial"/>
              </a:rPr>
              <a:t>sum</a:t>
            </a:r>
            <a:r>
              <a:rPr lang="de-DE" dirty="0">
                <a:solidFill>
                  <a:srgbClr val="000000"/>
                </a:solidFill>
                <a:latin typeface="Arial"/>
              </a:rPr>
              <a:t> </a:t>
            </a:r>
            <a:r>
              <a:rPr lang="de-DE" dirty="0" err="1">
                <a:solidFill>
                  <a:srgbClr val="000000"/>
                </a:solidFill>
                <a:latin typeface="Arial"/>
              </a:rPr>
              <a:t>rerspelic</a:t>
            </a:r>
            <a:r>
              <a:rPr lang="de-DE" dirty="0">
                <a:solidFill>
                  <a:srgbClr val="000000"/>
                </a:solidFill>
                <a:latin typeface="Arial"/>
              </a:rPr>
              <a:t> </a:t>
            </a:r>
            <a:r>
              <a:rPr lang="de-DE" dirty="0" err="1">
                <a:solidFill>
                  <a:srgbClr val="000000"/>
                </a:solidFill>
                <a:latin typeface="Arial"/>
              </a:rPr>
              <a:t>te</a:t>
            </a:r>
            <a:r>
              <a:rPr lang="de-DE" dirty="0">
                <a:solidFill>
                  <a:srgbClr val="000000"/>
                </a:solidFill>
                <a:latin typeface="Arial"/>
              </a:rPr>
              <a:t> nos et </a:t>
            </a:r>
            <a:r>
              <a:rPr lang="de-DE" dirty="0" err="1">
                <a:solidFill>
                  <a:srgbClr val="000000"/>
                </a:solidFill>
                <a:latin typeface="Arial"/>
              </a:rPr>
              <a:t>faceratur</a:t>
            </a:r>
            <a:r>
              <a:rPr lang="de-DE" dirty="0">
                <a:solidFill>
                  <a:srgbClr val="000000"/>
                </a:solidFill>
                <a:latin typeface="Arial"/>
              </a:rPr>
              <a:t> </a:t>
            </a:r>
            <a:r>
              <a:rPr lang="de-DE" dirty="0" err="1">
                <a:solidFill>
                  <a:srgbClr val="000000"/>
                </a:solidFill>
                <a:latin typeface="Arial"/>
              </a:rPr>
              <a:t>aboremque</a:t>
            </a:r>
            <a:r>
              <a:rPr lang="de-DE" dirty="0">
                <a:solidFill>
                  <a:srgbClr val="000000"/>
                </a:solidFill>
                <a:latin typeface="Arial"/>
              </a:rPr>
              <a:t> </a:t>
            </a:r>
            <a:r>
              <a:rPr lang="de-DE" dirty="0" err="1">
                <a:solidFill>
                  <a:srgbClr val="000000"/>
                </a:solidFill>
                <a:latin typeface="Arial"/>
              </a:rPr>
              <a:t>liquis</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a:t>
            </a:r>
            <a:r>
              <a:rPr lang="de-DE" dirty="0" err="1">
                <a:solidFill>
                  <a:srgbClr val="000000"/>
                </a:solidFill>
                <a:latin typeface="Arial"/>
              </a:rPr>
              <a:t>rest</a:t>
            </a:r>
            <a:r>
              <a:rPr lang="de-DE" dirty="0">
                <a:solidFill>
                  <a:srgbClr val="000000"/>
                </a:solidFill>
                <a:latin typeface="Arial"/>
              </a:rPr>
              <a:t>, </a:t>
            </a:r>
            <a:r>
              <a:rPr lang="de-DE" dirty="0" err="1">
                <a:solidFill>
                  <a:srgbClr val="000000"/>
                </a:solidFill>
                <a:latin typeface="Arial"/>
              </a:rPr>
              <a:t>omnietur</a:t>
            </a:r>
            <a:r>
              <a:rPr lang="de-DE" dirty="0">
                <a:solidFill>
                  <a:srgbClr val="000000"/>
                </a:solidFill>
                <a:latin typeface="Arial"/>
              </a:rPr>
              <a:t>, </a:t>
            </a:r>
            <a:r>
              <a:rPr lang="de-DE" dirty="0" err="1">
                <a:solidFill>
                  <a:srgbClr val="000000"/>
                </a:solidFill>
                <a:latin typeface="Arial"/>
              </a:rPr>
              <a:t>omnis</a:t>
            </a:r>
            <a:r>
              <a:rPr lang="de-DE" dirty="0">
                <a:solidFill>
                  <a:srgbClr val="000000"/>
                </a:solidFill>
                <a:latin typeface="Arial"/>
              </a:rPr>
              <a:t> sed </a:t>
            </a:r>
            <a:r>
              <a:rPr lang="de-DE" dirty="0" err="1">
                <a:solidFill>
                  <a:srgbClr val="000000"/>
                </a:solidFill>
                <a:latin typeface="Arial"/>
              </a:rPr>
              <a:t>eruptas</a:t>
            </a:r>
            <a:r>
              <a:rPr lang="de-DE" dirty="0">
                <a:solidFill>
                  <a:srgbClr val="000000"/>
                </a:solidFill>
                <a:latin typeface="Arial"/>
              </a:rPr>
              <a:t> </a:t>
            </a:r>
            <a:r>
              <a:rPr lang="de-DE" dirty="0" err="1">
                <a:solidFill>
                  <a:srgbClr val="000000"/>
                </a:solidFill>
                <a:latin typeface="Arial"/>
              </a:rPr>
              <a:t>quiduci</a:t>
            </a:r>
            <a:r>
              <a:rPr lang="de-DE" dirty="0">
                <a:solidFill>
                  <a:srgbClr val="000000"/>
                </a:solidFill>
                <a:latin typeface="Arial"/>
              </a:rPr>
              <a:t> </a:t>
            </a:r>
            <a:r>
              <a:rPr lang="de-DE" dirty="0" err="1">
                <a:solidFill>
                  <a:srgbClr val="000000"/>
                </a:solidFill>
                <a:latin typeface="Arial"/>
              </a:rPr>
              <a:t>liquatur</a:t>
            </a:r>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endParaRPr lang="de-DE" dirty="0">
              <a:solidFill>
                <a:srgbClr val="000000"/>
              </a:solidFill>
              <a:latin typeface="Arial"/>
            </a:endParaRPr>
          </a:p>
          <a:p>
            <a:r>
              <a:rPr lang="de-DE" dirty="0">
                <a:solidFill>
                  <a:srgbClr val="000000"/>
                </a:solidFill>
                <a:latin typeface="Arial"/>
              </a:rPr>
              <a:t> </a:t>
            </a:r>
            <a:r>
              <a:rPr lang="de-DE" dirty="0" err="1">
                <a:solidFill>
                  <a:srgbClr val="000000"/>
                </a:solidFill>
                <a:latin typeface="Arial"/>
              </a:rPr>
              <a:t>atia</a:t>
            </a:r>
            <a:r>
              <a:rPr lang="de-DE" dirty="0">
                <a:solidFill>
                  <a:srgbClr val="000000"/>
                </a:solidFill>
                <a:latin typeface="Arial"/>
              </a:rPr>
              <a:t> </a:t>
            </a:r>
            <a:r>
              <a:rPr lang="de-DE" dirty="0" err="1">
                <a:solidFill>
                  <a:srgbClr val="000000"/>
                </a:solidFill>
                <a:latin typeface="Arial"/>
              </a:rPr>
              <a:t>volorerro</a:t>
            </a:r>
            <a:r>
              <a:rPr lang="de-DE" dirty="0">
                <a:solidFill>
                  <a:srgbClr val="000000"/>
                </a:solidFill>
                <a:latin typeface="Arial"/>
              </a:rPr>
              <a:t> es </a:t>
            </a:r>
            <a:r>
              <a:rPr lang="de-DE" dirty="0" err="1">
                <a:solidFill>
                  <a:srgbClr val="000000"/>
                </a:solidFill>
                <a:latin typeface="Arial"/>
              </a:rPr>
              <a:t>magnimo</a:t>
            </a:r>
            <a:r>
              <a:rPr lang="de-DE" dirty="0">
                <a:solidFill>
                  <a:srgbClr val="000000"/>
                </a:solidFill>
                <a:latin typeface="Arial"/>
              </a:rPr>
              <a:t> </a:t>
            </a:r>
            <a:r>
              <a:rPr lang="de-DE" dirty="0" err="1">
                <a:solidFill>
                  <a:srgbClr val="000000"/>
                </a:solidFill>
                <a:latin typeface="Arial"/>
              </a:rPr>
              <a:t>luptaqu</a:t>
            </a:r>
            <a:r>
              <a:rPr lang="de-DE" dirty="0">
                <a:solidFill>
                  <a:srgbClr val="000000"/>
                </a:solidFill>
                <a:latin typeface="Arial"/>
              </a:rPr>
              <a:t> </a:t>
            </a:r>
            <a:r>
              <a:rPr lang="de-DE" dirty="0" err="1">
                <a:solidFill>
                  <a:srgbClr val="000000"/>
                </a:solidFill>
                <a:latin typeface="Arial"/>
              </a:rPr>
              <a:t>ibust</a:t>
            </a:r>
            <a:r>
              <a:rPr lang="de-DE" dirty="0">
                <a:solidFill>
                  <a:srgbClr val="000000"/>
                </a:solidFill>
                <a:latin typeface="Arial"/>
              </a:rPr>
              <a:t>, </a:t>
            </a:r>
            <a:r>
              <a:rPr lang="de-DE" dirty="0" err="1">
                <a:solidFill>
                  <a:srgbClr val="000000"/>
                </a:solidFill>
                <a:latin typeface="Arial"/>
              </a:rPr>
              <a:t>acero</a:t>
            </a:r>
            <a:r>
              <a:rPr lang="de-DE" dirty="0">
                <a:solidFill>
                  <a:srgbClr val="000000"/>
                </a:solidFill>
                <a:latin typeface="Arial"/>
              </a:rPr>
              <a:t> maximus </a:t>
            </a:r>
            <a:r>
              <a:rPr lang="de-DE" dirty="0" err="1">
                <a:solidFill>
                  <a:srgbClr val="000000"/>
                </a:solidFill>
                <a:latin typeface="Arial"/>
              </a:rPr>
              <a:t>expero</a:t>
            </a:r>
            <a:r>
              <a:rPr lang="de-DE" dirty="0">
                <a:solidFill>
                  <a:srgbClr val="000000"/>
                </a:solidFill>
                <a:latin typeface="Arial"/>
              </a:rPr>
              <a:t> </a:t>
            </a:r>
            <a:r>
              <a:rPr lang="de-DE" dirty="0" err="1">
                <a:solidFill>
                  <a:srgbClr val="000000"/>
                </a:solidFill>
                <a:latin typeface="Arial"/>
              </a:rPr>
              <a:t>con</a:t>
            </a:r>
            <a:r>
              <a:rPr lang="de-DE" dirty="0">
                <a:solidFill>
                  <a:srgbClr val="000000"/>
                </a:solidFill>
                <a:latin typeface="Arial"/>
              </a:rPr>
              <a:t> </a:t>
            </a:r>
            <a:r>
              <a:rPr lang="de-DE" dirty="0" err="1">
                <a:solidFill>
                  <a:srgbClr val="000000"/>
                </a:solidFill>
                <a:latin typeface="Arial"/>
              </a:rPr>
              <a:t>cumque</a:t>
            </a:r>
            <a:r>
              <a:rPr lang="de-DE" dirty="0">
                <a:solidFill>
                  <a:srgbClr val="000000"/>
                </a:solidFill>
                <a:latin typeface="Arial"/>
              </a:rPr>
              <a:t> </a:t>
            </a:r>
            <a:r>
              <a:rPr lang="de-DE" dirty="0" err="1">
                <a:solidFill>
                  <a:srgbClr val="000000"/>
                </a:solidFill>
                <a:latin typeface="Arial"/>
              </a:rPr>
              <a:t>pori</a:t>
            </a:r>
            <a:r>
              <a:rPr lang="de-DE" dirty="0">
                <a:solidFill>
                  <a:srgbClr val="000000"/>
                </a:solidFill>
                <a:latin typeface="Arial"/>
              </a:rPr>
              <a:t> </a:t>
            </a:r>
            <a:r>
              <a:rPr lang="de-DE" dirty="0" err="1">
                <a:solidFill>
                  <a:srgbClr val="000000"/>
                </a:solidFill>
                <a:latin typeface="Arial"/>
              </a:rPr>
              <a:t>dolorro</a:t>
            </a:r>
            <a:r>
              <a:rPr lang="de-DE" dirty="0">
                <a:solidFill>
                  <a:srgbClr val="000000"/>
                </a:solidFill>
                <a:latin typeface="Arial"/>
              </a:rPr>
              <a:t> </a:t>
            </a:r>
            <a:r>
              <a:rPr lang="de-DE" dirty="0" err="1">
                <a:solidFill>
                  <a:srgbClr val="000000"/>
                </a:solidFill>
                <a:latin typeface="Arial"/>
              </a:rPr>
              <a:t>dolut</a:t>
            </a:r>
            <a:r>
              <a:rPr lang="de-DE" dirty="0">
                <a:solidFill>
                  <a:srgbClr val="000000"/>
                </a:solidFill>
                <a:latin typeface="Arial"/>
              </a:rPr>
              <a:t> </a:t>
            </a:r>
            <a:r>
              <a:rPr lang="de-DE" dirty="0" err="1">
                <a:solidFill>
                  <a:srgbClr val="000000"/>
                </a:solidFill>
                <a:latin typeface="Arial"/>
              </a:rPr>
              <a:t>preprae</a:t>
            </a:r>
            <a:r>
              <a:rPr lang="de-DE" dirty="0">
                <a:solidFill>
                  <a:srgbClr val="000000"/>
                </a:solidFill>
                <a:latin typeface="Arial"/>
              </a:rPr>
              <a:t>.</a:t>
            </a:r>
          </a:p>
          <a:p>
            <a:pPr lvl="0"/>
            <a:r>
              <a:rPr lang="de-DE" dirty="0" err="1">
                <a:solidFill>
                  <a:srgbClr val="000000"/>
                </a:solidFill>
                <a:latin typeface="Arial"/>
              </a:rPr>
              <a:t>Volupti</a:t>
            </a:r>
            <a:r>
              <a:rPr lang="de-DE" dirty="0">
                <a:solidFill>
                  <a:srgbClr val="000000"/>
                </a:solidFill>
                <a:latin typeface="Arial"/>
              </a:rPr>
              <a:t> </a:t>
            </a:r>
            <a:r>
              <a:rPr lang="de-DE" dirty="0" err="1">
                <a:solidFill>
                  <a:srgbClr val="000000"/>
                </a:solidFill>
                <a:latin typeface="Arial"/>
              </a:rPr>
              <a:t>reiuntia</a:t>
            </a:r>
            <a:r>
              <a:rPr lang="de-DE" dirty="0">
                <a:solidFill>
                  <a:srgbClr val="000000"/>
                </a:solidFill>
                <a:latin typeface="Arial"/>
              </a:rPr>
              <a:t> </a:t>
            </a:r>
            <a:r>
              <a:rPr lang="de-DE" dirty="0" err="1">
                <a:solidFill>
                  <a:srgbClr val="000000"/>
                </a:solidFill>
                <a:latin typeface="Arial"/>
              </a:rPr>
              <a:t>volupta</a:t>
            </a:r>
            <a:r>
              <a:rPr lang="de-DE" dirty="0">
                <a:solidFill>
                  <a:srgbClr val="000000"/>
                </a:solidFill>
                <a:latin typeface="Arial"/>
              </a:rPr>
              <a:t> </a:t>
            </a:r>
            <a:r>
              <a:rPr lang="de-DE" dirty="0" err="1">
                <a:solidFill>
                  <a:srgbClr val="000000"/>
                </a:solidFill>
                <a:latin typeface="Arial"/>
              </a:rPr>
              <a:t>estinum</a:t>
            </a:r>
            <a:r>
              <a:rPr lang="de-DE" dirty="0">
                <a:solidFill>
                  <a:srgbClr val="000000"/>
                </a:solidFill>
                <a:latin typeface="Arial"/>
              </a:rPr>
              <a:t> </a:t>
            </a:r>
            <a:r>
              <a:rPr lang="de-DE" dirty="0" err="1">
                <a:solidFill>
                  <a:srgbClr val="000000"/>
                </a:solidFill>
                <a:latin typeface="Arial"/>
              </a:rPr>
              <a:t>dolorum</a:t>
            </a:r>
            <a:r>
              <a:rPr lang="de-DE" dirty="0">
                <a:solidFill>
                  <a:srgbClr val="000000"/>
                </a:solidFill>
                <a:latin typeface="Arial"/>
              </a:rPr>
              <a:t> </a:t>
            </a:r>
            <a:r>
              <a:rPr lang="de-DE" dirty="0" err="1">
                <a:solidFill>
                  <a:srgbClr val="000000"/>
                </a:solidFill>
                <a:latin typeface="Arial"/>
              </a:rPr>
              <a:t>quamet</a:t>
            </a:r>
            <a:r>
              <a:rPr lang="de-DE" dirty="0">
                <a:solidFill>
                  <a:srgbClr val="000000"/>
                </a:solidFill>
                <a:latin typeface="Arial"/>
              </a:rPr>
              <a:t> </a:t>
            </a:r>
            <a:r>
              <a:rPr lang="de-DE" dirty="0" err="1">
                <a:solidFill>
                  <a:srgbClr val="000000"/>
                </a:solidFill>
                <a:latin typeface="Arial"/>
              </a:rPr>
              <a:t>omnisqui</a:t>
            </a:r>
            <a:r>
              <a:rPr lang="de-DE" dirty="0">
                <a:solidFill>
                  <a:srgbClr val="000000"/>
                </a:solidFill>
                <a:latin typeface="Arial"/>
              </a:rPr>
              <a:t> </a:t>
            </a:r>
            <a:r>
              <a:rPr lang="de-DE" dirty="0" err="1">
                <a:solidFill>
                  <a:srgbClr val="000000"/>
                </a:solidFill>
                <a:latin typeface="Arial"/>
              </a:rPr>
              <a:t>utas</a:t>
            </a:r>
            <a:r>
              <a:rPr lang="de-DE" dirty="0">
                <a:solidFill>
                  <a:srgbClr val="000000"/>
                </a:solidFill>
                <a:latin typeface="Arial"/>
              </a:rPr>
              <a:t> a </a:t>
            </a:r>
            <a:r>
              <a:rPr lang="de-DE" dirty="0" err="1">
                <a:solidFill>
                  <a:srgbClr val="000000"/>
                </a:solidFill>
                <a:latin typeface="Arial"/>
              </a:rPr>
              <a:t>doluptae</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vel</a:t>
            </a:r>
            <a:r>
              <a:rPr lang="de-DE" dirty="0">
                <a:solidFill>
                  <a:srgbClr val="000000"/>
                </a:solidFill>
                <a:latin typeface="Arial"/>
              </a:rPr>
              <a:t> </a:t>
            </a:r>
            <a:r>
              <a:rPr lang="de-DE" dirty="0" err="1">
                <a:solidFill>
                  <a:srgbClr val="000000"/>
                </a:solidFill>
                <a:latin typeface="Arial"/>
              </a:rPr>
              <a:t>inveressus</a:t>
            </a:r>
            <a:r>
              <a:rPr lang="de-DE" dirty="0">
                <a:solidFill>
                  <a:srgbClr val="000000"/>
                </a:solidFill>
                <a:latin typeface="Arial"/>
              </a:rPr>
              <a:t> </a:t>
            </a:r>
            <a:r>
              <a:rPr lang="de-DE" dirty="0" err="1">
                <a:solidFill>
                  <a:srgbClr val="000000"/>
                </a:solidFill>
                <a:latin typeface="Arial"/>
              </a:rPr>
              <a:t>quaspelique</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nos </a:t>
            </a:r>
            <a:r>
              <a:rPr lang="de-DE" dirty="0" err="1">
                <a:solidFill>
                  <a:srgbClr val="000000"/>
                </a:solidFill>
                <a:latin typeface="Arial"/>
              </a:rPr>
              <a:t>dolupta</a:t>
            </a:r>
            <a:r>
              <a:rPr lang="de-DE" dirty="0">
                <a:solidFill>
                  <a:srgbClr val="000000"/>
                </a:solidFill>
                <a:latin typeface="Arial"/>
              </a:rPr>
              <a:t> </a:t>
            </a:r>
            <a:r>
              <a:rPr lang="de-DE" dirty="0" err="1">
                <a:solidFill>
                  <a:srgbClr val="000000"/>
                </a:solidFill>
                <a:latin typeface="Arial"/>
              </a:rPr>
              <a:t>sint</a:t>
            </a:r>
            <a:r>
              <a:rPr lang="de-DE" dirty="0">
                <a:solidFill>
                  <a:srgbClr val="000000"/>
                </a:solidFill>
                <a:latin typeface="Arial"/>
              </a:rPr>
              <a:t> </a:t>
            </a:r>
            <a:r>
              <a:rPr lang="de-DE" dirty="0" err="1">
                <a:solidFill>
                  <a:srgbClr val="000000"/>
                </a:solidFill>
                <a:latin typeface="Arial"/>
              </a:rPr>
              <a:t>res</a:t>
            </a:r>
            <a:r>
              <a:rPr lang="de-DE" dirty="0">
                <a:solidFill>
                  <a:srgbClr val="000000"/>
                </a:solidFill>
                <a:latin typeface="Arial"/>
              </a:rPr>
              <a:t> </a:t>
            </a:r>
            <a:r>
              <a:rPr lang="de-DE" dirty="0" err="1">
                <a:solidFill>
                  <a:srgbClr val="000000"/>
                </a:solidFill>
                <a:latin typeface="Arial"/>
              </a:rPr>
              <a:t>essunt</a:t>
            </a:r>
            <a:r>
              <a:rPr lang="de-DE" dirty="0">
                <a:solidFill>
                  <a:srgbClr val="000000"/>
                </a:solidFill>
                <a:latin typeface="Arial"/>
              </a:rPr>
              <a:t> am </a:t>
            </a:r>
            <a:r>
              <a:rPr lang="de-DE" dirty="0" err="1">
                <a:solidFill>
                  <a:srgbClr val="000000"/>
                </a:solidFill>
                <a:latin typeface="Arial"/>
              </a:rPr>
              <a:t>venim</a:t>
            </a:r>
            <a:r>
              <a:rPr lang="de-DE" dirty="0">
                <a:solidFill>
                  <a:srgbClr val="000000"/>
                </a:solidFill>
                <a:latin typeface="Arial"/>
              </a:rPr>
              <a:t> </a:t>
            </a:r>
            <a:r>
              <a:rPr lang="de-DE" dirty="0" err="1">
                <a:solidFill>
                  <a:srgbClr val="000000"/>
                </a:solidFill>
                <a:latin typeface="Arial"/>
              </a:rPr>
              <a:t>etur</a:t>
            </a:r>
            <a:r>
              <a:rPr lang="de-DE" dirty="0">
                <a:solidFill>
                  <a:srgbClr val="000000"/>
                </a:solidFill>
                <a:latin typeface="Arial"/>
              </a:rPr>
              <a:t>? </a:t>
            </a:r>
            <a:r>
              <a:rPr lang="de-DE" dirty="0" err="1">
                <a:solidFill>
                  <a:srgbClr val="000000"/>
                </a:solidFill>
                <a:latin typeface="Arial"/>
              </a:rPr>
              <a:t>Quistotam</a:t>
            </a:r>
            <a:r>
              <a:rPr lang="de-DE" dirty="0">
                <a:solidFill>
                  <a:srgbClr val="000000"/>
                </a:solidFill>
                <a:latin typeface="Arial"/>
              </a:rPr>
              <a:t> </a:t>
            </a:r>
            <a:r>
              <a:rPr lang="de-DE" dirty="0" err="1">
                <a:solidFill>
                  <a:srgbClr val="000000"/>
                </a:solidFill>
                <a:latin typeface="Arial"/>
              </a:rPr>
              <a:t>repere</a:t>
            </a:r>
            <a:r>
              <a:rPr lang="de-DE" dirty="0">
                <a:solidFill>
                  <a:srgbClr val="000000"/>
                </a:solidFill>
                <a:latin typeface="Arial"/>
              </a:rPr>
              <a:t> cum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odi</a:t>
            </a:r>
            <a:r>
              <a:rPr lang="de-DE" dirty="0">
                <a:solidFill>
                  <a:srgbClr val="000000"/>
                </a:solidFill>
                <a:latin typeface="Arial"/>
              </a:rPr>
              <a:t> </a:t>
            </a:r>
            <a:r>
              <a:rPr lang="de-DE" dirty="0" err="1">
                <a:solidFill>
                  <a:srgbClr val="000000"/>
                </a:solidFill>
                <a:latin typeface="Arial"/>
              </a:rPr>
              <a:t>od</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a:t>
            </a:r>
            <a:r>
              <a:rPr lang="de-DE" dirty="0" err="1">
                <a:solidFill>
                  <a:srgbClr val="000000"/>
                </a:solidFill>
                <a:latin typeface="Arial"/>
              </a:rPr>
              <a:t>pore</a:t>
            </a:r>
            <a:r>
              <a:rPr lang="de-DE" dirty="0">
                <a:solidFill>
                  <a:srgbClr val="000000"/>
                </a:solidFill>
                <a:latin typeface="Arial"/>
              </a:rPr>
              <a:t> </a:t>
            </a:r>
            <a:r>
              <a:rPr lang="de-DE" dirty="0" err="1">
                <a:solidFill>
                  <a:srgbClr val="000000"/>
                </a:solidFill>
                <a:latin typeface="Arial"/>
              </a:rPr>
              <a:t>ma</a:t>
            </a:r>
            <a:r>
              <a:rPr lang="de-DE" dirty="0">
                <a:solidFill>
                  <a:srgbClr val="000000"/>
                </a:solidFill>
                <a:latin typeface="Arial"/>
              </a:rPr>
              <a:t> </a:t>
            </a:r>
            <a:r>
              <a:rPr lang="de-DE" dirty="0" err="1">
                <a:solidFill>
                  <a:srgbClr val="000000"/>
                </a:solidFill>
                <a:latin typeface="Arial"/>
              </a:rPr>
              <a:t>as</a:t>
            </a:r>
            <a:r>
              <a:rPr lang="de-DE" dirty="0">
                <a:solidFill>
                  <a:srgbClr val="000000"/>
                </a:solidFill>
                <a:latin typeface="Arial"/>
              </a:rPr>
              <a:t> </a:t>
            </a:r>
            <a:r>
              <a:rPr lang="de-DE" dirty="0" err="1">
                <a:solidFill>
                  <a:srgbClr val="000000"/>
                </a:solidFill>
                <a:latin typeface="Arial"/>
              </a:rPr>
              <a:t>idis</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opta</a:t>
            </a:r>
            <a:r>
              <a:rPr lang="de-DE" dirty="0">
                <a:solidFill>
                  <a:srgbClr val="000000"/>
                </a:solidFill>
                <a:latin typeface="Arial"/>
              </a:rPr>
              <a:t> </a:t>
            </a:r>
            <a:r>
              <a:rPr lang="de-DE" dirty="0" err="1">
                <a:solidFill>
                  <a:srgbClr val="000000"/>
                </a:solidFill>
                <a:latin typeface="Arial"/>
              </a:rPr>
              <a:t>volupietur</a:t>
            </a:r>
            <a:r>
              <a:rPr lang="de-DE" dirty="0">
                <a:solidFill>
                  <a:srgbClr val="000000"/>
                </a:solidFill>
                <a:latin typeface="Arial"/>
              </a:rPr>
              <a:t>, </a:t>
            </a:r>
            <a:r>
              <a:rPr lang="de-DE" dirty="0" err="1">
                <a:solidFill>
                  <a:srgbClr val="000000"/>
                </a:solidFill>
                <a:latin typeface="Arial"/>
              </a:rPr>
              <a:t>torit</a:t>
            </a:r>
            <a:r>
              <a:rPr lang="de-DE" dirty="0">
                <a:solidFill>
                  <a:srgbClr val="000000"/>
                </a:solidFill>
                <a:latin typeface="Arial"/>
              </a:rPr>
              <a:t> </a:t>
            </a:r>
            <a:r>
              <a:rPr lang="de-DE" dirty="0" err="1">
                <a:solidFill>
                  <a:srgbClr val="000000"/>
                </a:solidFill>
                <a:latin typeface="Arial"/>
              </a:rPr>
              <a:t>acculla</a:t>
            </a:r>
            <a:r>
              <a:rPr lang="de-DE" dirty="0">
                <a:solidFill>
                  <a:srgbClr val="000000"/>
                </a:solidFill>
                <a:latin typeface="Arial"/>
              </a:rPr>
              <a:t> </a:t>
            </a:r>
            <a:r>
              <a:rPr lang="de-DE" dirty="0" err="1">
                <a:solidFill>
                  <a:srgbClr val="000000"/>
                </a:solidFill>
                <a:latin typeface="Arial"/>
              </a:rPr>
              <a:t>boriost</a:t>
            </a:r>
            <a:r>
              <a:rPr lang="de-DE" dirty="0">
                <a:solidFill>
                  <a:srgbClr val="000000"/>
                </a:solidFill>
                <a:latin typeface="Arial"/>
              </a:rPr>
              <a:t> </a:t>
            </a:r>
            <a:r>
              <a:rPr lang="de-DE" dirty="0" err="1">
                <a:solidFill>
                  <a:srgbClr val="000000"/>
                </a:solidFill>
                <a:latin typeface="Arial"/>
              </a:rPr>
              <a:t>ibusto</a:t>
            </a:r>
            <a:r>
              <a:rPr lang="de-DE" dirty="0">
                <a:solidFill>
                  <a:srgbClr val="000000"/>
                </a:solidFill>
                <a:latin typeface="Arial"/>
              </a:rPr>
              <a:t> </a:t>
            </a:r>
            <a:r>
              <a:rPr lang="de-DE" dirty="0" err="1">
                <a:solidFill>
                  <a:srgbClr val="000000"/>
                </a:solidFill>
                <a:latin typeface="Arial"/>
              </a:rPr>
              <a:t>omnis</a:t>
            </a:r>
            <a:r>
              <a:rPr lang="de-DE" dirty="0">
                <a:solidFill>
                  <a:srgbClr val="000000"/>
                </a:solidFill>
                <a:latin typeface="Arial"/>
              </a:rPr>
              <a:t> </a:t>
            </a:r>
            <a:r>
              <a:rPr lang="de-DE" dirty="0" err="1">
                <a:solidFill>
                  <a:srgbClr val="000000"/>
                </a:solidFill>
                <a:latin typeface="Arial"/>
              </a:rPr>
              <a:t>quos</a:t>
            </a:r>
            <a:r>
              <a:rPr lang="de-DE" dirty="0">
                <a:solidFill>
                  <a:srgbClr val="000000"/>
                </a:solidFill>
                <a:latin typeface="Arial"/>
              </a:rPr>
              <a:t> </a:t>
            </a:r>
            <a:r>
              <a:rPr lang="de-DE" dirty="0" err="1">
                <a:solidFill>
                  <a:srgbClr val="000000"/>
                </a:solidFill>
                <a:latin typeface="Arial"/>
              </a:rPr>
              <a:t>abo</a:t>
            </a:r>
            <a:r>
              <a:rPr lang="de-DE" dirty="0">
                <a:solidFill>
                  <a:srgbClr val="000000"/>
                </a:solidFill>
                <a:latin typeface="Arial"/>
              </a:rPr>
              <a:t>. </a:t>
            </a:r>
            <a:r>
              <a:rPr lang="de-DE" dirty="0" err="1">
                <a:solidFill>
                  <a:srgbClr val="000000"/>
                </a:solidFill>
                <a:latin typeface="Arial"/>
              </a:rPr>
              <a:t>Giam</a:t>
            </a:r>
            <a:r>
              <a:rPr lang="de-DE" dirty="0">
                <a:solidFill>
                  <a:srgbClr val="000000"/>
                </a:solidFill>
                <a:latin typeface="Arial"/>
              </a:rPr>
              <a:t>, </a:t>
            </a:r>
            <a:r>
              <a:rPr lang="de-DE" dirty="0" err="1">
                <a:solidFill>
                  <a:srgbClr val="000000"/>
                </a:solidFill>
                <a:latin typeface="Arial"/>
              </a:rPr>
              <a:t>tet</a:t>
            </a:r>
            <a:r>
              <a:rPr lang="de-DE" dirty="0">
                <a:solidFill>
                  <a:srgbClr val="000000"/>
                </a:solidFill>
                <a:latin typeface="Arial"/>
              </a:rPr>
              <a:t> </a:t>
            </a:r>
            <a:r>
              <a:rPr lang="de-DE" dirty="0" err="1">
                <a:solidFill>
                  <a:srgbClr val="000000"/>
                </a:solidFill>
                <a:latin typeface="Arial"/>
              </a:rPr>
              <a:t>unt</a:t>
            </a:r>
            <a:r>
              <a:rPr lang="de-DE" dirty="0">
                <a:solidFill>
                  <a:srgbClr val="000000"/>
                </a:solidFill>
                <a:latin typeface="Arial"/>
              </a:rPr>
              <a:t> </a:t>
            </a:r>
            <a:r>
              <a:rPr lang="de-DE" dirty="0" err="1">
                <a:solidFill>
                  <a:srgbClr val="000000"/>
                </a:solidFill>
                <a:latin typeface="Arial"/>
              </a:rPr>
              <a:t>fuga</a:t>
            </a:r>
            <a:r>
              <a:rPr lang="de-DE" dirty="0">
                <a:solidFill>
                  <a:srgbClr val="000000"/>
                </a:solidFill>
                <a:latin typeface="Arial"/>
              </a:rPr>
              <a:t>. </a:t>
            </a:r>
            <a:r>
              <a:rPr lang="de-DE" dirty="0" err="1">
                <a:solidFill>
                  <a:srgbClr val="000000"/>
                </a:solidFill>
                <a:latin typeface="Arial"/>
              </a:rPr>
              <a:t>Ut</a:t>
            </a:r>
            <a:r>
              <a:rPr lang="de-DE" dirty="0">
                <a:solidFill>
                  <a:srgbClr val="000000"/>
                </a:solidFill>
                <a:latin typeface="Arial"/>
              </a:rPr>
              <a:t> </a:t>
            </a:r>
            <a:r>
              <a:rPr lang="de-DE" dirty="0" err="1">
                <a:solidFill>
                  <a:srgbClr val="000000"/>
                </a:solidFill>
                <a:latin typeface="Arial"/>
              </a:rPr>
              <a:t>quassimenia</a:t>
            </a:r>
            <a:r>
              <a:rPr lang="de-DE" dirty="0">
                <a:solidFill>
                  <a:srgbClr val="000000"/>
                </a:solidFill>
                <a:latin typeface="Arial"/>
              </a:rPr>
              <a:t> </a:t>
            </a:r>
            <a:r>
              <a:rPr lang="de-DE" dirty="0" err="1">
                <a:solidFill>
                  <a:srgbClr val="000000"/>
                </a:solidFill>
                <a:latin typeface="Arial"/>
              </a:rPr>
              <a:t>nest</a:t>
            </a:r>
            <a:r>
              <a:rPr lang="de-DE" dirty="0">
                <a:solidFill>
                  <a:srgbClr val="000000"/>
                </a:solidFill>
                <a:latin typeface="Arial"/>
              </a:rPr>
              <a:t>, </a:t>
            </a:r>
            <a:r>
              <a:rPr lang="de-DE" dirty="0" err="1">
                <a:solidFill>
                  <a:srgbClr val="000000"/>
                </a:solidFill>
                <a:latin typeface="Arial"/>
              </a:rPr>
              <a:t>explacipis</a:t>
            </a:r>
            <a:r>
              <a:rPr lang="de-DE" dirty="0">
                <a:solidFill>
                  <a:srgbClr val="000000"/>
                </a:solidFill>
                <a:latin typeface="Arial"/>
              </a:rPr>
              <a:t> si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platur</a:t>
            </a:r>
            <a:r>
              <a:rPr lang="de-DE" dirty="0">
                <a:solidFill>
                  <a:srgbClr val="000000"/>
                </a:solidFill>
                <a:latin typeface="Arial"/>
              </a:rPr>
              <a:t>? Mi, </a:t>
            </a:r>
            <a:r>
              <a:rPr lang="de-DE" dirty="0" err="1">
                <a:solidFill>
                  <a:srgbClr val="000000"/>
                </a:solidFill>
                <a:latin typeface="Arial"/>
              </a:rPr>
              <a:t>con</a:t>
            </a:r>
            <a:r>
              <a:rPr lang="de-DE" dirty="0">
                <a:solidFill>
                  <a:srgbClr val="000000"/>
                </a:solidFill>
                <a:latin typeface="Arial"/>
              </a:rPr>
              <a:t> </a:t>
            </a:r>
            <a:r>
              <a:rPr lang="de-DE" dirty="0" err="1">
                <a:solidFill>
                  <a:srgbClr val="000000"/>
                </a:solidFill>
                <a:latin typeface="Arial"/>
              </a:rPr>
              <a:t>paris</a:t>
            </a:r>
            <a:r>
              <a:rPr lang="de-DE" dirty="0">
                <a:solidFill>
                  <a:srgbClr val="000000"/>
                </a:solidFill>
                <a:latin typeface="Arial"/>
              </a:rPr>
              <a:t> </a:t>
            </a:r>
            <a:r>
              <a:rPr lang="de-DE" dirty="0" err="1">
                <a:solidFill>
                  <a:srgbClr val="000000"/>
                </a:solidFill>
                <a:latin typeface="Arial"/>
              </a:rPr>
              <a:t>as</a:t>
            </a:r>
            <a:r>
              <a:rPr lang="de-DE" dirty="0">
                <a:solidFill>
                  <a:srgbClr val="000000"/>
                </a:solidFill>
                <a:latin typeface="Arial"/>
              </a:rPr>
              <a:t> </a:t>
            </a:r>
            <a:r>
              <a:rPr lang="de-DE" dirty="0" err="1">
                <a:solidFill>
                  <a:srgbClr val="000000"/>
                </a:solidFill>
                <a:latin typeface="Arial"/>
              </a:rPr>
              <a:t>vitate</a:t>
            </a:r>
            <a:r>
              <a:rPr lang="de-DE" dirty="0">
                <a:solidFill>
                  <a:srgbClr val="000000"/>
                </a:solidFill>
                <a:latin typeface="Arial"/>
              </a:rPr>
              <a:t> </a:t>
            </a:r>
            <a:r>
              <a:rPr lang="de-DE" dirty="0" err="1">
                <a:solidFill>
                  <a:srgbClr val="000000"/>
                </a:solidFill>
                <a:latin typeface="Arial"/>
              </a:rPr>
              <a:t>eatiis</a:t>
            </a:r>
            <a:r>
              <a:rPr lang="de-DE" dirty="0">
                <a:solidFill>
                  <a:srgbClr val="000000"/>
                </a:solidFill>
                <a:latin typeface="Arial"/>
              </a:rPr>
              <a:t> </a:t>
            </a:r>
            <a:r>
              <a:rPr lang="de-DE" dirty="0" err="1">
                <a:solidFill>
                  <a:srgbClr val="000000"/>
                </a:solidFill>
                <a:latin typeface="Arial"/>
              </a:rPr>
              <a:t>est</a:t>
            </a:r>
            <a:r>
              <a:rPr lang="de-DE" dirty="0">
                <a:solidFill>
                  <a:srgbClr val="000000"/>
                </a:solidFill>
                <a:latin typeface="Arial"/>
              </a:rPr>
              <a:t>, </a:t>
            </a:r>
            <a:r>
              <a:rPr lang="de-DE" dirty="0" err="1">
                <a:solidFill>
                  <a:srgbClr val="000000"/>
                </a:solidFill>
                <a:latin typeface="Arial"/>
              </a:rPr>
              <a:t>nis</a:t>
            </a:r>
            <a:r>
              <a:rPr lang="de-DE" dirty="0">
                <a:solidFill>
                  <a:srgbClr val="000000"/>
                </a:solidFill>
                <a:latin typeface="Arial"/>
              </a:rPr>
              <a:t> </a:t>
            </a:r>
            <a:r>
              <a:rPr lang="de-DE" dirty="0" err="1">
                <a:solidFill>
                  <a:srgbClr val="000000"/>
                </a:solidFill>
                <a:latin typeface="Arial"/>
              </a:rPr>
              <a:t>quianih</a:t>
            </a:r>
            <a:r>
              <a:rPr lang="de-DE" dirty="0">
                <a:solidFill>
                  <a:srgbClr val="000000"/>
                </a:solidFill>
                <a:latin typeface="Arial"/>
              </a:rPr>
              <a:t> </a:t>
            </a:r>
            <a:r>
              <a:rPr lang="de-DE" dirty="0" err="1">
                <a:solidFill>
                  <a:srgbClr val="000000"/>
                </a:solidFill>
                <a:latin typeface="Arial"/>
              </a:rPr>
              <a:t>icabo</a:t>
            </a:r>
            <a:r>
              <a:rPr lang="de-DE" dirty="0">
                <a:solidFill>
                  <a:srgbClr val="000000"/>
                </a:solidFill>
                <a:latin typeface="Arial"/>
              </a:rPr>
              <a:t>. </a:t>
            </a:r>
            <a:r>
              <a:rPr lang="de-DE" dirty="0" err="1">
                <a:solidFill>
                  <a:srgbClr val="000000"/>
                </a:solidFill>
                <a:latin typeface="Arial"/>
              </a:rPr>
              <a:t>Nequos</a:t>
            </a:r>
            <a:r>
              <a:rPr lang="de-DE" dirty="0">
                <a:solidFill>
                  <a:srgbClr val="000000"/>
                </a:solidFill>
                <a:latin typeface="Arial"/>
              </a:rPr>
              <a:t> ex </a:t>
            </a:r>
            <a:r>
              <a:rPr lang="de-DE" dirty="0" err="1">
                <a:solidFill>
                  <a:srgbClr val="000000"/>
                </a:solidFill>
                <a:latin typeface="Arial"/>
              </a:rPr>
              <a:t>ex</a:t>
            </a:r>
            <a:r>
              <a:rPr lang="de-DE" dirty="0">
                <a:solidFill>
                  <a:srgbClr val="000000"/>
                </a:solidFill>
                <a:latin typeface="Arial"/>
              </a:rPr>
              <a:t> </a:t>
            </a:r>
            <a:r>
              <a:rPr lang="de-DE" dirty="0" err="1">
                <a:solidFill>
                  <a:srgbClr val="000000"/>
                </a:solidFill>
                <a:latin typeface="Arial"/>
              </a:rPr>
              <a:t>eoste</a:t>
            </a:r>
            <a:r>
              <a:rPr lang="de-DE" dirty="0">
                <a:solidFill>
                  <a:srgbClr val="000000"/>
                </a:solidFill>
                <a:latin typeface="Arial"/>
              </a:rPr>
              <a:t> </a:t>
            </a:r>
            <a:r>
              <a:rPr lang="de-DE" dirty="0" err="1">
                <a:solidFill>
                  <a:srgbClr val="000000"/>
                </a:solidFill>
                <a:latin typeface="Arial"/>
              </a:rPr>
              <a:t>nulparu</a:t>
            </a:r>
            <a:r>
              <a:rPr lang="de-DE" dirty="0">
                <a:solidFill>
                  <a:srgbClr val="000000"/>
                </a:solidFill>
                <a:latin typeface="Arial"/>
              </a:rPr>
              <a:t> </a:t>
            </a:r>
            <a:r>
              <a:rPr lang="de-DE" dirty="0" err="1">
                <a:solidFill>
                  <a:srgbClr val="000000"/>
                </a:solidFill>
                <a:latin typeface="Arial"/>
              </a:rPr>
              <a:t>ptatur</a:t>
            </a:r>
            <a:r>
              <a:rPr lang="de-DE" dirty="0">
                <a:solidFill>
                  <a:srgbClr val="000000"/>
                </a:solidFill>
                <a:latin typeface="Arial"/>
              </a:rPr>
              <a:t>? Qui </a:t>
            </a:r>
            <a:r>
              <a:rPr lang="de-DE" dirty="0" err="1">
                <a:solidFill>
                  <a:srgbClr val="000000"/>
                </a:solidFill>
                <a:latin typeface="Arial"/>
              </a:rPr>
              <a:t>optiur</a:t>
            </a:r>
            <a:r>
              <a:rPr lang="de-DE" dirty="0">
                <a:solidFill>
                  <a:srgbClr val="000000"/>
                </a:solidFill>
                <a:latin typeface="Arial"/>
              </a:rPr>
              <a:t> </a:t>
            </a:r>
            <a:r>
              <a:rPr lang="de-DE" dirty="0" err="1">
                <a:solidFill>
                  <a:srgbClr val="000000"/>
                </a:solidFill>
                <a:latin typeface="Arial"/>
              </a:rPr>
              <a:t>soluptiume</a:t>
            </a:r>
            <a:r>
              <a:rPr lang="de-DE" dirty="0">
                <a:solidFill>
                  <a:srgbClr val="000000"/>
                </a:solidFill>
                <a:latin typeface="Arial"/>
              </a:rPr>
              <a:t> </a:t>
            </a:r>
            <a:r>
              <a:rPr lang="de-DE" dirty="0" err="1">
                <a:solidFill>
                  <a:srgbClr val="000000"/>
                </a:solidFill>
                <a:latin typeface="Arial"/>
              </a:rPr>
              <a:t>estiorepuda</a:t>
            </a:r>
            <a:r>
              <a:rPr lang="de-DE" dirty="0">
                <a:solidFill>
                  <a:srgbClr val="000000"/>
                </a:solidFill>
                <a:latin typeface="Arial"/>
              </a:rPr>
              <a:t> </a:t>
            </a:r>
            <a:r>
              <a:rPr lang="de-DE" dirty="0" err="1">
                <a:solidFill>
                  <a:srgbClr val="000000"/>
                </a:solidFill>
                <a:latin typeface="Arial"/>
              </a:rPr>
              <a:t>voles</a:t>
            </a:r>
            <a:r>
              <a:rPr lang="de-DE" dirty="0">
                <a:solidFill>
                  <a:srgbClr val="000000"/>
                </a:solidFill>
                <a:latin typeface="Arial"/>
              </a:rPr>
              <a:t> se </a:t>
            </a:r>
            <a:r>
              <a:rPr lang="de-DE" dirty="0" err="1">
                <a:solidFill>
                  <a:srgbClr val="000000"/>
                </a:solidFill>
                <a:latin typeface="Arial"/>
              </a:rPr>
              <a:t>voles</a:t>
            </a:r>
            <a:r>
              <a:rPr lang="de-DE" dirty="0">
                <a:solidFill>
                  <a:srgbClr val="000000"/>
                </a:solidFill>
                <a:latin typeface="Arial"/>
              </a:rPr>
              <a:t> </a:t>
            </a:r>
            <a:r>
              <a:rPr lang="de-DE" dirty="0" err="1">
                <a:solidFill>
                  <a:srgbClr val="000000"/>
                </a:solidFill>
                <a:latin typeface="Arial"/>
              </a:rPr>
              <a:t>quiaspe</a:t>
            </a:r>
            <a:r>
              <a:rPr lang="de-DE" dirty="0">
                <a:solidFill>
                  <a:srgbClr val="000000"/>
                </a:solidFill>
                <a:latin typeface="Arial"/>
              </a:rPr>
              <a:t> </a:t>
            </a:r>
            <a:r>
              <a:rPr lang="de-DE" dirty="0" err="1">
                <a:solidFill>
                  <a:srgbClr val="000000"/>
                </a:solidFill>
                <a:latin typeface="Arial"/>
              </a:rPr>
              <a:t>provid</a:t>
            </a:r>
            <a:r>
              <a:rPr lang="de-DE" dirty="0">
                <a:solidFill>
                  <a:srgbClr val="000000"/>
                </a:solidFill>
                <a:latin typeface="Arial"/>
              </a:rPr>
              <a:t> </a:t>
            </a:r>
            <a:r>
              <a:rPr lang="de-DE" dirty="0" err="1">
                <a:solidFill>
                  <a:srgbClr val="000000"/>
                </a:solidFill>
                <a:latin typeface="Arial"/>
              </a:rPr>
              <a:t>ullenda</a:t>
            </a:r>
            <a:r>
              <a:rPr lang="de-DE" dirty="0">
                <a:solidFill>
                  <a:srgbClr val="000000"/>
                </a:solidFill>
                <a:latin typeface="Arial"/>
              </a:rPr>
              <a:t> si </a:t>
            </a:r>
            <a:r>
              <a:rPr lang="de-DE" dirty="0" err="1">
                <a:solidFill>
                  <a:srgbClr val="000000"/>
                </a:solidFill>
                <a:latin typeface="Arial"/>
              </a:rPr>
              <a:t>neceate</a:t>
            </a:r>
            <a:r>
              <a:rPr lang="de-DE" dirty="0">
                <a:solidFill>
                  <a:srgbClr val="000000"/>
                </a:solidFill>
                <a:latin typeface="Arial"/>
              </a:rPr>
              <a:t> </a:t>
            </a:r>
            <a:r>
              <a:rPr lang="de-DE" dirty="0" err="1">
                <a:solidFill>
                  <a:srgbClr val="000000"/>
                </a:solidFill>
                <a:latin typeface="Arial"/>
              </a:rPr>
              <a:t>pedit</a:t>
            </a:r>
            <a:r>
              <a:rPr lang="de-DE" dirty="0">
                <a:solidFill>
                  <a:srgbClr val="000000"/>
                </a:solidFill>
                <a:latin typeface="Arial"/>
              </a:rPr>
              <a:t> </a:t>
            </a:r>
            <a:r>
              <a:rPr lang="de-DE" dirty="0" err="1">
                <a:solidFill>
                  <a:srgbClr val="000000"/>
                </a:solidFill>
                <a:latin typeface="Arial"/>
              </a:rPr>
              <a:t>eicient</a:t>
            </a:r>
            <a:r>
              <a:rPr lang="de-DE" dirty="0">
                <a:solidFill>
                  <a:srgbClr val="000000"/>
                </a:solidFill>
                <a:latin typeface="Arial"/>
              </a:rPr>
              <a:t> </a:t>
            </a:r>
            <a:r>
              <a:rPr lang="de-DE" dirty="0" err="1">
                <a:solidFill>
                  <a:srgbClr val="000000"/>
                </a:solidFill>
                <a:latin typeface="Arial"/>
              </a:rPr>
              <a:t>voluptas</a:t>
            </a:r>
            <a:r>
              <a:rPr lang="de-DE" dirty="0">
                <a:solidFill>
                  <a:srgbClr val="000000"/>
                </a:solidFill>
                <a:latin typeface="Arial"/>
              </a:rPr>
              <a:t> </a:t>
            </a:r>
            <a:r>
              <a:rPr lang="de-DE" dirty="0" err="1">
                <a:solidFill>
                  <a:srgbClr val="000000"/>
                </a:solidFill>
                <a:latin typeface="Arial"/>
              </a:rPr>
              <a:t>adi</a:t>
            </a:r>
            <a:r>
              <a:rPr lang="de-DE" dirty="0">
                <a:solidFill>
                  <a:srgbClr val="000000"/>
                </a:solidFill>
                <a:latin typeface="Arial"/>
              </a:rPr>
              <a:t> </a:t>
            </a:r>
            <a:r>
              <a:rPr lang="de-DE" dirty="0" err="1">
                <a:solidFill>
                  <a:srgbClr val="000000"/>
                </a:solidFill>
                <a:latin typeface="Arial"/>
              </a:rPr>
              <a:t>sectem</a:t>
            </a:r>
            <a:r>
              <a:rPr lang="de-DE" dirty="0">
                <a:solidFill>
                  <a:srgbClr val="000000"/>
                </a:solidFill>
                <a:latin typeface="Arial"/>
              </a:rPr>
              <a:t> </a:t>
            </a:r>
            <a:r>
              <a:rPr lang="de-DE" dirty="0" err="1">
                <a:solidFill>
                  <a:srgbClr val="000000"/>
                </a:solidFill>
                <a:latin typeface="Arial"/>
              </a:rPr>
              <a:t>doluptate</a:t>
            </a:r>
            <a:r>
              <a:rPr lang="de-DE" dirty="0">
                <a:solidFill>
                  <a:srgbClr val="000000"/>
                </a:solidFill>
                <a:latin typeface="Arial"/>
              </a:rPr>
              <a:t> </a:t>
            </a:r>
            <a:r>
              <a:rPr lang="de-DE" dirty="0" err="1">
                <a:solidFill>
                  <a:srgbClr val="000000"/>
                </a:solidFill>
                <a:latin typeface="Arial"/>
              </a:rPr>
              <a:t>volest</a:t>
            </a:r>
            <a:r>
              <a:rPr lang="de-DE" dirty="0">
                <a:solidFill>
                  <a:srgbClr val="000000"/>
                </a:solidFill>
                <a:latin typeface="Arial"/>
              </a:rPr>
              <a:t>, </a:t>
            </a:r>
            <a:r>
              <a:rPr lang="de-DE" dirty="0" err="1">
                <a:solidFill>
                  <a:srgbClr val="000000"/>
                </a:solidFill>
                <a:latin typeface="Arial"/>
              </a:rPr>
              <a:t>volora</a:t>
            </a:r>
            <a:r>
              <a:rPr lang="de-DE" dirty="0">
                <a:solidFill>
                  <a:srgbClr val="000000"/>
                </a:solidFill>
                <a:latin typeface="Arial"/>
              </a:rPr>
              <a:t> </a:t>
            </a:r>
            <a:r>
              <a:rPr lang="de-DE" dirty="0" err="1">
                <a:solidFill>
                  <a:srgbClr val="000000"/>
                </a:solidFill>
                <a:latin typeface="Arial"/>
              </a:rPr>
              <a:t>eatam</a:t>
            </a:r>
            <a:r>
              <a:rPr lang="de-DE" dirty="0">
                <a:solidFill>
                  <a:srgbClr val="000000"/>
                </a:solidFill>
                <a:latin typeface="Arial"/>
              </a:rPr>
              <a:t> in </a:t>
            </a:r>
            <a:r>
              <a:rPr lang="de-DE" dirty="0" err="1">
                <a:solidFill>
                  <a:srgbClr val="000000"/>
                </a:solidFill>
                <a:latin typeface="Arial"/>
              </a:rPr>
              <a:t>ra</a:t>
            </a:r>
            <a:r>
              <a:rPr lang="de-DE" dirty="0">
                <a:solidFill>
                  <a:srgbClr val="000000"/>
                </a:solidFill>
                <a:latin typeface="Arial"/>
              </a:rPr>
              <a:t> </a:t>
            </a:r>
            <a:r>
              <a:rPr lang="de-DE" dirty="0" err="1">
                <a:solidFill>
                  <a:srgbClr val="000000"/>
                </a:solidFill>
                <a:latin typeface="Arial"/>
              </a:rPr>
              <a:t>atet</a:t>
            </a:r>
            <a:r>
              <a:rPr lang="de-DE" dirty="0">
                <a:solidFill>
                  <a:srgbClr val="000000"/>
                </a:solidFill>
                <a:latin typeface="Arial"/>
              </a:rPr>
              <a:t> </a:t>
            </a:r>
            <a:r>
              <a:rPr lang="de-DE" dirty="0" err="1">
                <a:solidFill>
                  <a:srgbClr val="000000"/>
                </a:solidFill>
                <a:latin typeface="Arial"/>
              </a:rPr>
              <a:t>viducidis</a:t>
            </a:r>
            <a:r>
              <a:rPr lang="de-DE" dirty="0">
                <a:solidFill>
                  <a:srgbClr val="000000"/>
                </a:solidFill>
                <a:latin typeface="Arial"/>
              </a:rPr>
              <a:t> </a:t>
            </a:r>
            <a:r>
              <a:rPr lang="de-DE" dirty="0" err="1">
                <a:solidFill>
                  <a:srgbClr val="000000"/>
                </a:solidFill>
                <a:latin typeface="Arial"/>
              </a:rPr>
              <a:t>eaquae</a:t>
            </a:r>
            <a:r>
              <a:rPr lang="de-DE" dirty="0">
                <a:solidFill>
                  <a:srgbClr val="000000"/>
                </a:solidFill>
                <a:latin typeface="Arial"/>
              </a:rPr>
              <a:t>. </a:t>
            </a:r>
            <a:r>
              <a:rPr lang="de-DE" dirty="0" err="1">
                <a:solidFill>
                  <a:srgbClr val="000000"/>
                </a:solidFill>
                <a:latin typeface="Arial"/>
              </a:rPr>
              <a:t>Em</a:t>
            </a:r>
            <a:r>
              <a:rPr lang="de-DE" dirty="0">
                <a:solidFill>
                  <a:srgbClr val="000000"/>
                </a:solidFill>
                <a:latin typeface="Arial"/>
              </a:rPr>
              <a:t> </a:t>
            </a:r>
            <a:r>
              <a:rPr lang="de-DE" dirty="0" err="1">
                <a:solidFill>
                  <a:srgbClr val="000000"/>
                </a:solidFill>
                <a:latin typeface="Arial"/>
              </a:rPr>
              <a:t>deles</a:t>
            </a:r>
            <a:r>
              <a:rPr lang="de-DE" dirty="0">
                <a:solidFill>
                  <a:srgbClr val="000000"/>
                </a:solidFill>
                <a:latin typeface="Arial"/>
              </a:rPr>
              <a:t> </a:t>
            </a:r>
            <a:r>
              <a:rPr lang="de-DE" dirty="0" err="1">
                <a:solidFill>
                  <a:srgbClr val="000000"/>
                </a:solidFill>
                <a:latin typeface="Arial"/>
              </a:rPr>
              <a:t>doluptus</a:t>
            </a:r>
            <a:r>
              <a:rPr lang="de-DE" dirty="0">
                <a:solidFill>
                  <a:srgbClr val="000000"/>
                </a:solidFill>
                <a:latin typeface="Arial"/>
              </a:rPr>
              <a:t> </a:t>
            </a:r>
            <a:r>
              <a:rPr lang="de-DE" dirty="0" err="1">
                <a:solidFill>
                  <a:srgbClr val="000000"/>
                </a:solidFill>
                <a:latin typeface="Arial"/>
              </a:rPr>
              <a:t>estotatur</a:t>
            </a:r>
            <a:r>
              <a:rPr lang="de-DE" dirty="0">
                <a:solidFill>
                  <a:srgbClr val="000000"/>
                </a:solidFill>
                <a:latin typeface="Arial"/>
              </a:rPr>
              <a:t>? </a:t>
            </a:r>
            <a:r>
              <a:rPr lang="de-DE" dirty="0" err="1">
                <a:solidFill>
                  <a:srgbClr val="000000"/>
                </a:solidFill>
                <a:latin typeface="Arial"/>
              </a:rPr>
              <a:t>Igendella</a:t>
            </a:r>
            <a:r>
              <a:rPr lang="de-DE" dirty="0">
                <a:solidFill>
                  <a:srgbClr val="000000"/>
                </a:solidFill>
                <a:latin typeface="Arial"/>
              </a:rPr>
              <a:t> </a:t>
            </a:r>
            <a:r>
              <a:rPr lang="de-DE" dirty="0" err="1">
                <a:solidFill>
                  <a:srgbClr val="000000"/>
                </a:solidFill>
                <a:latin typeface="Arial"/>
              </a:rPr>
              <a:t>preped</a:t>
            </a:r>
            <a:r>
              <a:rPr lang="de-DE" dirty="0">
                <a:solidFill>
                  <a:srgbClr val="000000"/>
                </a:solidFill>
                <a:latin typeface="Arial"/>
              </a:rPr>
              <a:t> </a:t>
            </a:r>
            <a:r>
              <a:rPr lang="de-DE" dirty="0" err="1">
                <a:solidFill>
                  <a:srgbClr val="000000"/>
                </a:solidFill>
                <a:latin typeface="Arial"/>
              </a:rPr>
              <a:t>etur</a:t>
            </a:r>
            <a:r>
              <a:rPr lang="de-DE" dirty="0">
                <a:solidFill>
                  <a:srgbClr val="000000"/>
                </a:solidFill>
                <a:latin typeface="Arial"/>
              </a:rPr>
              <a:t>, </a:t>
            </a:r>
            <a:r>
              <a:rPr lang="de-DE" dirty="0" err="1">
                <a:solidFill>
                  <a:srgbClr val="000000"/>
                </a:solidFill>
                <a:latin typeface="Arial"/>
              </a:rPr>
              <a:t>sum</a:t>
            </a:r>
            <a:r>
              <a:rPr lang="de-DE" dirty="0">
                <a:solidFill>
                  <a:srgbClr val="000000"/>
                </a:solidFill>
                <a:latin typeface="Arial"/>
              </a:rPr>
              <a:t> </a:t>
            </a:r>
            <a:r>
              <a:rPr lang="de-DE" dirty="0" err="1">
                <a:solidFill>
                  <a:srgbClr val="000000"/>
                </a:solidFill>
                <a:latin typeface="Arial"/>
              </a:rPr>
              <a:t>fugiasp</a:t>
            </a:r>
            <a:r>
              <a:rPr lang="de-DE" dirty="0">
                <a:solidFill>
                  <a:srgbClr val="000000"/>
                </a:solidFill>
                <a:latin typeface="Arial"/>
              </a:rPr>
              <a:t> </a:t>
            </a:r>
            <a:r>
              <a:rPr lang="de-DE" dirty="0" err="1">
                <a:solidFill>
                  <a:srgbClr val="000000"/>
                </a:solidFill>
                <a:latin typeface="Arial"/>
              </a:rPr>
              <a:t>eraerum</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sit</a:t>
            </a:r>
            <a:r>
              <a:rPr lang="de-DE" dirty="0">
                <a:solidFill>
                  <a:srgbClr val="000000"/>
                </a:solidFill>
                <a:latin typeface="Arial"/>
              </a:rPr>
              <a:t> </a:t>
            </a:r>
            <a:r>
              <a:rPr lang="de-DE" dirty="0" err="1">
                <a:solidFill>
                  <a:srgbClr val="000000"/>
                </a:solidFill>
                <a:latin typeface="Arial"/>
              </a:rPr>
              <a:t>ptatur</a:t>
            </a:r>
            <a:r>
              <a:rPr lang="de-DE" dirty="0">
                <a:solidFill>
                  <a:srgbClr val="000000"/>
                </a:solidFill>
                <a:latin typeface="Arial"/>
              </a:rPr>
              <a:t>? Qui </a:t>
            </a:r>
            <a:r>
              <a:rPr lang="de-DE" dirty="0" err="1">
                <a:solidFill>
                  <a:srgbClr val="000000"/>
                </a:solidFill>
                <a:latin typeface="Arial"/>
              </a:rPr>
              <a:t>optiur</a:t>
            </a:r>
            <a:r>
              <a:rPr lang="de-DE" dirty="0">
                <a:solidFill>
                  <a:srgbClr val="000000"/>
                </a:solidFill>
                <a:latin typeface="Arial"/>
              </a:rPr>
              <a:t> </a:t>
            </a:r>
            <a:r>
              <a:rPr lang="de-DE" dirty="0" err="1">
                <a:solidFill>
                  <a:srgbClr val="000000"/>
                </a:solidFill>
                <a:latin typeface="Arial"/>
              </a:rPr>
              <a:t>soluptiume</a:t>
            </a:r>
            <a:r>
              <a:rPr lang="de-DE" dirty="0">
                <a:solidFill>
                  <a:srgbClr val="000000"/>
                </a:solidFill>
                <a:latin typeface="Arial"/>
              </a:rPr>
              <a:t> </a:t>
            </a:r>
            <a:r>
              <a:rPr lang="de-DE" dirty="0" err="1">
                <a:solidFill>
                  <a:srgbClr val="000000"/>
                </a:solidFill>
                <a:latin typeface="Arial"/>
              </a:rPr>
              <a:t>estiorepuda</a:t>
            </a:r>
            <a:r>
              <a:rPr lang="de-DE" dirty="0">
                <a:solidFill>
                  <a:srgbClr val="000000"/>
                </a:solidFill>
                <a:latin typeface="Arial"/>
              </a:rPr>
              <a:t> </a:t>
            </a:r>
            <a:r>
              <a:rPr lang="de-DE" dirty="0" err="1">
                <a:solidFill>
                  <a:srgbClr val="000000"/>
                </a:solidFill>
                <a:latin typeface="Arial"/>
              </a:rPr>
              <a:t>voles</a:t>
            </a:r>
            <a:r>
              <a:rPr lang="de-DE" dirty="0">
                <a:solidFill>
                  <a:srgbClr val="000000"/>
                </a:solidFill>
                <a:latin typeface="Arial"/>
              </a:rPr>
              <a:t> se </a:t>
            </a:r>
            <a:r>
              <a:rPr lang="de-DE" dirty="0" err="1">
                <a:solidFill>
                  <a:srgbClr val="000000"/>
                </a:solidFill>
                <a:latin typeface="Arial"/>
              </a:rPr>
              <a:t>voles</a:t>
            </a:r>
            <a:r>
              <a:rPr lang="de-DE" dirty="0">
                <a:solidFill>
                  <a:srgbClr val="000000"/>
                </a:solidFill>
                <a:latin typeface="Arial"/>
              </a:rPr>
              <a:t> </a:t>
            </a:r>
            <a:r>
              <a:rPr lang="de-DE" dirty="0" err="1">
                <a:solidFill>
                  <a:srgbClr val="000000"/>
                </a:solidFill>
                <a:latin typeface="Arial"/>
              </a:rPr>
              <a:t>quiaspe</a:t>
            </a:r>
            <a:r>
              <a:rPr lang="de-DE" dirty="0">
                <a:solidFill>
                  <a:srgbClr val="000000"/>
                </a:solidFill>
                <a:latin typeface="Arial"/>
              </a:rPr>
              <a:t> </a:t>
            </a:r>
            <a:r>
              <a:rPr lang="de-DE" dirty="0" err="1">
                <a:solidFill>
                  <a:srgbClr val="000000"/>
                </a:solidFill>
                <a:latin typeface="Arial"/>
              </a:rPr>
              <a:t>provid</a:t>
            </a:r>
            <a:r>
              <a:rPr lang="de-DE" dirty="0">
                <a:solidFill>
                  <a:srgbClr val="000000"/>
                </a:solidFill>
                <a:latin typeface="Arial"/>
              </a:rPr>
              <a:t> </a:t>
            </a:r>
            <a:r>
              <a:rPr lang="de-DE" dirty="0" err="1">
                <a:solidFill>
                  <a:srgbClr val="000000"/>
                </a:solidFill>
                <a:latin typeface="Arial"/>
              </a:rPr>
              <a:t>ullenda</a:t>
            </a:r>
            <a:r>
              <a:rPr lang="de-DE" dirty="0">
                <a:solidFill>
                  <a:srgbClr val="000000"/>
                </a:solidFill>
                <a:latin typeface="Arial"/>
              </a:rPr>
              <a:t> si </a:t>
            </a:r>
            <a:r>
              <a:rPr lang="de-DE" dirty="0" err="1">
                <a:solidFill>
                  <a:srgbClr val="000000"/>
                </a:solidFill>
                <a:latin typeface="Arial"/>
              </a:rPr>
              <a:t>neceate</a:t>
            </a:r>
            <a:r>
              <a:rPr lang="de-DE" dirty="0">
                <a:solidFill>
                  <a:srgbClr val="000000"/>
                </a:solidFill>
                <a:latin typeface="Arial"/>
              </a:rPr>
              <a:t> </a:t>
            </a:r>
            <a:r>
              <a:rPr lang="de-DE" dirty="0" err="1">
                <a:solidFill>
                  <a:srgbClr val="000000"/>
                </a:solidFill>
                <a:latin typeface="Arial"/>
              </a:rPr>
              <a:t>pedit</a:t>
            </a:r>
            <a:r>
              <a:rPr lang="de-DE" dirty="0">
                <a:solidFill>
                  <a:srgbClr val="000000"/>
                </a:solidFill>
                <a:latin typeface="Arial"/>
              </a:rPr>
              <a:t> </a:t>
            </a:r>
            <a:r>
              <a:rPr lang="de-DE" dirty="0" err="1">
                <a:solidFill>
                  <a:srgbClr val="000000"/>
                </a:solidFill>
                <a:latin typeface="Arial"/>
              </a:rPr>
              <a:t>eicient</a:t>
            </a:r>
            <a:r>
              <a:rPr lang="de-DE" dirty="0">
                <a:solidFill>
                  <a:srgbClr val="000000"/>
                </a:solidFill>
                <a:latin typeface="Arial"/>
              </a:rPr>
              <a:t> </a:t>
            </a:r>
            <a:r>
              <a:rPr lang="de-DE" dirty="0" err="1">
                <a:solidFill>
                  <a:srgbClr val="000000"/>
                </a:solidFill>
                <a:latin typeface="Arial"/>
              </a:rPr>
              <a:t>voluptas</a:t>
            </a:r>
            <a:r>
              <a:rPr lang="de-DE" dirty="0">
                <a:solidFill>
                  <a:srgbClr val="000000"/>
                </a:solidFill>
                <a:latin typeface="Arial"/>
              </a:rPr>
              <a:t> </a:t>
            </a:r>
            <a:r>
              <a:rPr lang="de-DE" dirty="0" err="1">
                <a:solidFill>
                  <a:srgbClr val="000000"/>
                </a:solidFill>
                <a:latin typeface="Arial"/>
              </a:rPr>
              <a:t>adi</a:t>
            </a:r>
            <a:r>
              <a:rPr lang="de-DE" dirty="0">
                <a:solidFill>
                  <a:srgbClr val="000000"/>
                </a:solidFill>
                <a:latin typeface="Arial"/>
              </a:rPr>
              <a:t> </a:t>
            </a:r>
            <a:r>
              <a:rPr lang="de-DE" dirty="0" err="1">
                <a:solidFill>
                  <a:srgbClr val="000000"/>
                </a:solidFill>
                <a:latin typeface="Arial"/>
              </a:rPr>
              <a:t>sectem</a:t>
            </a:r>
            <a:r>
              <a:rPr lang="de-DE" dirty="0">
                <a:solidFill>
                  <a:srgbClr val="000000"/>
                </a:solidFill>
                <a:latin typeface="Arial"/>
              </a:rPr>
              <a:t> </a:t>
            </a:r>
            <a:r>
              <a:rPr lang="de-DE" dirty="0" err="1">
                <a:solidFill>
                  <a:srgbClr val="000000"/>
                </a:solidFill>
                <a:latin typeface="Arial"/>
              </a:rPr>
              <a:t>doluptate</a:t>
            </a:r>
            <a:r>
              <a:rPr lang="de-DE" dirty="0">
                <a:solidFill>
                  <a:srgbClr val="000000"/>
                </a:solidFill>
                <a:latin typeface="Arial"/>
              </a:rPr>
              <a:t> </a:t>
            </a:r>
            <a:r>
              <a:rPr lang="de-DE" dirty="0" err="1">
                <a:solidFill>
                  <a:srgbClr val="000000"/>
                </a:solidFill>
                <a:latin typeface="Arial"/>
              </a:rPr>
              <a:t>volest</a:t>
            </a:r>
            <a:r>
              <a:rPr lang="de-DE" dirty="0">
                <a:solidFill>
                  <a:srgbClr val="000000"/>
                </a:solidFill>
                <a:latin typeface="Arial"/>
              </a:rPr>
              <a:t>, </a:t>
            </a:r>
            <a:r>
              <a:rPr lang="de-DE" dirty="0" err="1">
                <a:solidFill>
                  <a:srgbClr val="000000"/>
                </a:solidFill>
                <a:latin typeface="Arial"/>
              </a:rPr>
              <a:t>volora</a:t>
            </a:r>
            <a:r>
              <a:rPr lang="de-DE" dirty="0">
                <a:solidFill>
                  <a:srgbClr val="000000"/>
                </a:solidFill>
                <a:latin typeface="Arial"/>
              </a:rPr>
              <a:t> </a:t>
            </a:r>
            <a:r>
              <a:rPr lang="de-DE" dirty="0" err="1">
                <a:solidFill>
                  <a:srgbClr val="000000"/>
                </a:solidFill>
                <a:latin typeface="Arial"/>
              </a:rPr>
              <a:t>eatam</a:t>
            </a:r>
            <a:r>
              <a:rPr lang="de-DE" dirty="0">
                <a:solidFill>
                  <a:srgbClr val="000000"/>
                </a:solidFill>
                <a:latin typeface="Arial"/>
              </a:rPr>
              <a:t> in </a:t>
            </a:r>
            <a:r>
              <a:rPr lang="de-DE" dirty="0" err="1">
                <a:solidFill>
                  <a:srgbClr val="000000"/>
                </a:solidFill>
                <a:latin typeface="Arial"/>
              </a:rPr>
              <a:t>ra</a:t>
            </a:r>
            <a:r>
              <a:rPr lang="de-DE" dirty="0">
                <a:solidFill>
                  <a:srgbClr val="000000"/>
                </a:solidFill>
                <a:latin typeface="Arial"/>
              </a:rPr>
              <a:t> </a:t>
            </a:r>
            <a:r>
              <a:rPr lang="de-DE" dirty="0" err="1">
                <a:solidFill>
                  <a:srgbClr val="000000"/>
                </a:solidFill>
                <a:latin typeface="Arial"/>
              </a:rPr>
              <a:t>atet</a:t>
            </a:r>
            <a:r>
              <a:rPr lang="de-DE" dirty="0">
                <a:solidFill>
                  <a:srgbClr val="000000"/>
                </a:solidFill>
                <a:latin typeface="Arial"/>
              </a:rPr>
              <a:t> </a:t>
            </a:r>
            <a:r>
              <a:rPr lang="de-DE" dirty="0" err="1">
                <a:solidFill>
                  <a:srgbClr val="000000"/>
                </a:solidFill>
                <a:latin typeface="Arial"/>
              </a:rPr>
              <a:t>viducidis</a:t>
            </a:r>
            <a:r>
              <a:rPr lang="de-DE" dirty="0">
                <a:solidFill>
                  <a:srgbClr val="000000"/>
                </a:solidFill>
                <a:latin typeface="Arial"/>
              </a:rPr>
              <a:t> </a:t>
            </a:r>
            <a:r>
              <a:rPr lang="de-DE" dirty="0" err="1">
                <a:solidFill>
                  <a:srgbClr val="000000"/>
                </a:solidFill>
                <a:latin typeface="Arial"/>
              </a:rPr>
              <a:t>eaquae</a:t>
            </a:r>
            <a:r>
              <a:rPr lang="de-DE" dirty="0">
                <a:solidFill>
                  <a:srgbClr val="000000"/>
                </a:solidFill>
                <a:latin typeface="Arial"/>
              </a:rPr>
              <a:t>. </a:t>
            </a:r>
            <a:r>
              <a:rPr lang="de-DE" dirty="0" err="1">
                <a:solidFill>
                  <a:srgbClr val="000000"/>
                </a:solidFill>
                <a:latin typeface="Arial"/>
              </a:rPr>
              <a:t>Em</a:t>
            </a:r>
            <a:r>
              <a:rPr lang="de-DE" dirty="0">
                <a:solidFill>
                  <a:srgbClr val="000000"/>
                </a:solidFill>
                <a:latin typeface="Arial"/>
              </a:rPr>
              <a:t> </a:t>
            </a:r>
            <a:r>
              <a:rPr lang="de-DE" dirty="0" err="1">
                <a:solidFill>
                  <a:srgbClr val="000000"/>
                </a:solidFill>
                <a:latin typeface="Arial"/>
              </a:rPr>
              <a:t>deles</a:t>
            </a:r>
            <a:r>
              <a:rPr lang="de-DE" dirty="0">
                <a:solidFill>
                  <a:srgbClr val="000000"/>
                </a:solidFill>
                <a:latin typeface="Arial"/>
              </a:rPr>
              <a:t> </a:t>
            </a:r>
            <a:r>
              <a:rPr lang="de-DE" dirty="0" err="1">
                <a:solidFill>
                  <a:srgbClr val="000000"/>
                </a:solidFill>
                <a:latin typeface="Arial"/>
              </a:rPr>
              <a:t>doluptus</a:t>
            </a:r>
            <a:r>
              <a:rPr lang="de-DE" dirty="0">
                <a:solidFill>
                  <a:srgbClr val="000000"/>
                </a:solidFill>
                <a:latin typeface="Arial"/>
              </a:rPr>
              <a:t> </a:t>
            </a:r>
            <a:r>
              <a:rPr lang="de-DE" dirty="0" err="1">
                <a:solidFill>
                  <a:srgbClr val="000000"/>
                </a:solidFill>
                <a:latin typeface="Arial"/>
              </a:rPr>
              <a:t>estotatur</a:t>
            </a:r>
            <a:r>
              <a:rPr lang="de-DE" dirty="0">
                <a:solidFill>
                  <a:srgbClr val="000000"/>
                </a:solidFill>
                <a:latin typeface="Arial"/>
              </a:rPr>
              <a:t>? </a:t>
            </a:r>
            <a:r>
              <a:rPr lang="de-DE" dirty="0" err="1">
                <a:solidFill>
                  <a:srgbClr val="000000"/>
                </a:solidFill>
                <a:latin typeface="Arial"/>
              </a:rPr>
              <a:t>Igendella</a:t>
            </a:r>
            <a:r>
              <a:rPr lang="de-DE" dirty="0">
                <a:solidFill>
                  <a:srgbClr val="000000"/>
                </a:solidFill>
                <a:latin typeface="Arial"/>
              </a:rPr>
              <a:t> </a:t>
            </a:r>
            <a:r>
              <a:rPr lang="de-DE" dirty="0" err="1">
                <a:solidFill>
                  <a:srgbClr val="000000"/>
                </a:solidFill>
                <a:latin typeface="Arial"/>
              </a:rPr>
              <a:t>preped</a:t>
            </a:r>
            <a:r>
              <a:rPr lang="de-DE" dirty="0">
                <a:solidFill>
                  <a:srgbClr val="000000"/>
                </a:solidFill>
                <a:latin typeface="Arial"/>
              </a:rPr>
              <a:t> </a:t>
            </a:r>
            <a:r>
              <a:rPr lang="de-DE" dirty="0" err="1">
                <a:solidFill>
                  <a:srgbClr val="000000"/>
                </a:solidFill>
                <a:latin typeface="Arial"/>
              </a:rPr>
              <a:t>etur</a:t>
            </a:r>
            <a:r>
              <a:rPr lang="de-DE" dirty="0">
                <a:solidFill>
                  <a:srgbClr val="000000"/>
                </a:solidFill>
                <a:latin typeface="Arial"/>
              </a:rPr>
              <a:t>, </a:t>
            </a:r>
            <a:r>
              <a:rPr lang="de-DE" dirty="0" err="1">
                <a:solidFill>
                  <a:srgbClr val="000000"/>
                </a:solidFill>
                <a:latin typeface="Arial"/>
              </a:rPr>
              <a:t>sum</a:t>
            </a:r>
            <a:r>
              <a:rPr lang="de-DE" dirty="0">
                <a:solidFill>
                  <a:srgbClr val="000000"/>
                </a:solidFill>
                <a:latin typeface="Arial"/>
              </a:rPr>
              <a:t> </a:t>
            </a:r>
            <a:r>
              <a:rPr lang="de-DE" dirty="0" err="1">
                <a:solidFill>
                  <a:srgbClr val="000000"/>
                </a:solidFill>
                <a:latin typeface="Arial"/>
              </a:rPr>
              <a:t>fugiasp</a:t>
            </a:r>
            <a:r>
              <a:rPr lang="de-DE" dirty="0">
                <a:solidFill>
                  <a:srgbClr val="000000"/>
                </a:solidFill>
                <a:latin typeface="Arial"/>
              </a:rPr>
              <a:t> </a:t>
            </a:r>
            <a:r>
              <a:rPr lang="de-DE" dirty="0" err="1">
                <a:solidFill>
                  <a:srgbClr val="000000"/>
                </a:solidFill>
                <a:latin typeface="Arial"/>
              </a:rPr>
              <a:t>eraerum</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sit</a:t>
            </a:r>
            <a:r>
              <a:rPr lang="de-DE" dirty="0">
                <a:solidFill>
                  <a:srgbClr val="000000"/>
                </a:solidFill>
                <a:latin typeface="Arial"/>
              </a:rPr>
              <a:t> </a:t>
            </a:r>
            <a:r>
              <a:rPr lang="de-DE" dirty="0" err="1">
                <a:solidFill>
                  <a:srgbClr val="000000"/>
                </a:solidFill>
                <a:latin typeface="Arial"/>
              </a:rPr>
              <a:t>autaspe</a:t>
            </a:r>
            <a:r>
              <a:rPr lang="de-DE" dirty="0">
                <a:solidFill>
                  <a:srgbClr val="000000"/>
                </a:solidFill>
                <a:latin typeface="Arial"/>
              </a:rPr>
              <a:t> </a:t>
            </a:r>
            <a:r>
              <a:rPr lang="de-DE" dirty="0" err="1">
                <a:solidFill>
                  <a:srgbClr val="000000"/>
                </a:solidFill>
                <a:latin typeface="Arial"/>
              </a:rPr>
              <a:t>molupta</a:t>
            </a:r>
            <a:r>
              <a:rPr lang="de-DE" dirty="0">
                <a:solidFill>
                  <a:srgbClr val="000000"/>
                </a:solidFill>
                <a:latin typeface="Arial"/>
              </a:rPr>
              <a:t> </a:t>
            </a:r>
            <a:r>
              <a:rPr lang="de-DE" dirty="0" err="1">
                <a:solidFill>
                  <a:srgbClr val="000000"/>
                </a:solidFill>
                <a:latin typeface="Arial"/>
              </a:rPr>
              <a:t>tiatiate</a:t>
            </a:r>
            <a:r>
              <a:rPr lang="de-DE" dirty="0">
                <a:solidFill>
                  <a:srgbClr val="000000"/>
                </a:solidFill>
                <a:latin typeface="Arial"/>
              </a:rPr>
              <a:t> </a:t>
            </a:r>
            <a:r>
              <a:rPr lang="de-DE" dirty="0" err="1">
                <a:solidFill>
                  <a:srgbClr val="000000"/>
                </a:solidFill>
                <a:latin typeface="Arial"/>
              </a:rPr>
              <a:t>voluptur</a:t>
            </a:r>
            <a:r>
              <a:rPr lang="de-DE" dirty="0">
                <a:solidFill>
                  <a:srgbClr val="000000"/>
                </a:solidFill>
                <a:latin typeface="Arial"/>
              </a:rPr>
              <a:t>?</a:t>
            </a:r>
          </a:p>
          <a:p>
            <a:pPr lvl="0"/>
            <a:r>
              <a:rPr lang="de-DE" dirty="0" err="1">
                <a:solidFill>
                  <a:srgbClr val="000000"/>
                </a:solidFill>
                <a:latin typeface="Arial"/>
              </a:rPr>
              <a:t>Equi</a:t>
            </a:r>
            <a:r>
              <a:rPr lang="de-DE" dirty="0">
                <a:solidFill>
                  <a:srgbClr val="000000"/>
                </a:solidFill>
                <a:latin typeface="Arial"/>
              </a:rPr>
              <a:t> </a:t>
            </a:r>
            <a:r>
              <a:rPr lang="de-DE" dirty="0" err="1">
                <a:solidFill>
                  <a:srgbClr val="000000"/>
                </a:solidFill>
                <a:latin typeface="Arial"/>
              </a:rPr>
              <a:t>repellab</a:t>
            </a:r>
            <a:r>
              <a:rPr lang="de-DE" dirty="0">
                <a:solidFill>
                  <a:srgbClr val="000000"/>
                </a:solidFill>
                <a:latin typeface="Arial"/>
              </a:rPr>
              <a:t> </a:t>
            </a:r>
            <a:r>
              <a:rPr lang="de-DE" dirty="0" err="1">
                <a:solidFill>
                  <a:srgbClr val="000000"/>
                </a:solidFill>
                <a:latin typeface="Arial"/>
              </a:rPr>
              <a:t>iumet</a:t>
            </a:r>
            <a:r>
              <a:rPr lang="de-DE" dirty="0">
                <a:solidFill>
                  <a:srgbClr val="000000"/>
                </a:solidFill>
                <a:latin typeface="Arial"/>
              </a:rPr>
              <a:t>, </a:t>
            </a:r>
            <a:r>
              <a:rPr lang="de-DE" dirty="0" err="1">
                <a:solidFill>
                  <a:srgbClr val="000000"/>
                </a:solidFill>
                <a:latin typeface="Arial"/>
              </a:rPr>
              <a:t>nusapit</a:t>
            </a:r>
            <a:r>
              <a:rPr lang="de-DE" dirty="0">
                <a:solidFill>
                  <a:srgbClr val="000000"/>
                </a:solidFill>
                <a:latin typeface="Arial"/>
              </a:rPr>
              <a:t> </a:t>
            </a:r>
            <a:r>
              <a:rPr lang="de-DE" dirty="0" err="1">
                <a:solidFill>
                  <a:srgbClr val="000000"/>
                </a:solidFill>
                <a:latin typeface="Arial"/>
              </a:rPr>
              <a:t>optatatus</a:t>
            </a:r>
            <a:r>
              <a:rPr lang="de-DE" dirty="0">
                <a:solidFill>
                  <a:srgbClr val="000000"/>
                </a:solidFill>
                <a:latin typeface="Arial"/>
              </a:rPr>
              <a:t> </a:t>
            </a:r>
            <a:r>
              <a:rPr lang="de-DE" dirty="0" err="1">
                <a:solidFill>
                  <a:srgbClr val="000000"/>
                </a:solidFill>
                <a:latin typeface="Arial"/>
              </a:rPr>
              <a:t>repudita</a:t>
            </a:r>
            <a:r>
              <a:rPr lang="de-DE" dirty="0">
                <a:solidFill>
                  <a:srgbClr val="000000"/>
                </a:solidFill>
                <a:latin typeface="Arial"/>
              </a:rPr>
              <a:t> </a:t>
            </a:r>
            <a:r>
              <a:rPr lang="de-DE" dirty="0" err="1">
                <a:solidFill>
                  <a:srgbClr val="000000"/>
                </a:solidFill>
                <a:latin typeface="Arial"/>
              </a:rPr>
              <a:t>nonet</a:t>
            </a:r>
            <a:r>
              <a:rPr lang="de-DE" dirty="0">
                <a:solidFill>
                  <a:srgbClr val="000000"/>
                </a:solidFill>
                <a:latin typeface="Arial"/>
              </a:rPr>
              <a:t> </a:t>
            </a:r>
            <a:r>
              <a:rPr lang="de-DE" dirty="0" err="1">
                <a:solidFill>
                  <a:srgbClr val="000000"/>
                </a:solidFill>
                <a:latin typeface="Arial"/>
              </a:rPr>
              <a:t>litius</a:t>
            </a:r>
            <a:r>
              <a:rPr lang="de-DE" dirty="0">
                <a:solidFill>
                  <a:srgbClr val="000000"/>
                </a:solidFill>
                <a:latin typeface="Arial"/>
              </a:rPr>
              <a:t> </a:t>
            </a:r>
            <a:r>
              <a:rPr lang="de-DE" dirty="0" err="1">
                <a:solidFill>
                  <a:srgbClr val="000000"/>
                </a:solidFill>
                <a:latin typeface="Arial"/>
              </a:rPr>
              <a:t>abor</a:t>
            </a:r>
            <a:r>
              <a:rPr lang="de-DE" dirty="0">
                <a:solidFill>
                  <a:srgbClr val="000000"/>
                </a:solidFill>
                <a:latin typeface="Arial"/>
              </a:rPr>
              <a:t> </a:t>
            </a:r>
            <a:r>
              <a:rPr lang="de-DE" dirty="0" err="1">
                <a:solidFill>
                  <a:srgbClr val="000000"/>
                </a:solidFill>
                <a:latin typeface="Arial"/>
              </a:rPr>
              <a:t>as</a:t>
            </a:r>
            <a:r>
              <a:rPr lang="de-DE" dirty="0">
                <a:solidFill>
                  <a:srgbClr val="000000"/>
                </a:solidFill>
                <a:latin typeface="Arial"/>
              </a:rPr>
              <a:t>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quissimus</a:t>
            </a:r>
            <a:r>
              <a:rPr lang="de-DE" dirty="0">
                <a:solidFill>
                  <a:srgbClr val="000000"/>
                </a:solidFill>
                <a:latin typeface="Arial"/>
              </a:rPr>
              <a:t> </a:t>
            </a:r>
            <a:r>
              <a:rPr lang="de-DE" dirty="0" err="1">
                <a:solidFill>
                  <a:srgbClr val="000000"/>
                </a:solidFill>
                <a:latin typeface="Arial"/>
              </a:rPr>
              <a:t>eiume</a:t>
            </a:r>
            <a:r>
              <a:rPr lang="de-DE" dirty="0">
                <a:solidFill>
                  <a:srgbClr val="000000"/>
                </a:solidFill>
                <a:latin typeface="Arial"/>
              </a:rPr>
              <a:t> </a:t>
            </a:r>
            <a:r>
              <a:rPr lang="de-DE" dirty="0" err="1">
                <a:solidFill>
                  <a:srgbClr val="000000"/>
                </a:solidFill>
                <a:latin typeface="Arial"/>
              </a:rPr>
              <a:t>vernam</a:t>
            </a:r>
            <a:r>
              <a:rPr lang="de-DE" dirty="0">
                <a:solidFill>
                  <a:srgbClr val="000000"/>
                </a:solidFill>
                <a:latin typeface="Arial"/>
              </a:rPr>
              <a:t> </a:t>
            </a:r>
            <a:r>
              <a:rPr lang="de-DE" dirty="0" err="1">
                <a:solidFill>
                  <a:srgbClr val="000000"/>
                </a:solidFill>
                <a:latin typeface="Arial"/>
              </a:rPr>
              <a:t>sincturion</a:t>
            </a:r>
            <a:r>
              <a:rPr lang="de-DE" dirty="0">
                <a:solidFill>
                  <a:srgbClr val="000000"/>
                </a:solidFill>
                <a:latin typeface="Arial"/>
              </a:rPr>
              <a:t> </a:t>
            </a:r>
            <a:r>
              <a:rPr lang="de-DE" dirty="0" err="1">
                <a:solidFill>
                  <a:srgbClr val="000000"/>
                </a:solidFill>
                <a:latin typeface="Arial"/>
              </a:rPr>
              <a:t>nese</a:t>
            </a:r>
            <a:r>
              <a:rPr lang="de-DE" dirty="0">
                <a:solidFill>
                  <a:srgbClr val="000000"/>
                </a:solidFill>
                <a:latin typeface="Arial"/>
              </a:rPr>
              <a:t> </a:t>
            </a:r>
            <a:r>
              <a:rPr lang="de-DE" dirty="0" err="1">
                <a:solidFill>
                  <a:srgbClr val="000000"/>
                </a:solidFill>
                <a:latin typeface="Arial"/>
              </a:rPr>
              <a:t>poreptis</a:t>
            </a:r>
            <a:r>
              <a:rPr lang="de-DE" dirty="0">
                <a:solidFill>
                  <a:srgbClr val="000000"/>
                </a:solidFill>
                <a:latin typeface="Arial"/>
              </a:rPr>
              <a:t> </a:t>
            </a:r>
            <a:r>
              <a:rPr lang="de-DE" dirty="0" err="1">
                <a:solidFill>
                  <a:srgbClr val="000000"/>
                </a:solidFill>
                <a:latin typeface="Arial"/>
              </a:rPr>
              <a:t>rehenditat.Que</a:t>
            </a:r>
            <a:r>
              <a:rPr lang="de-DE" dirty="0">
                <a:solidFill>
                  <a:srgbClr val="000000"/>
                </a:solidFill>
                <a:latin typeface="Arial"/>
              </a:rPr>
              <a:t> </a:t>
            </a:r>
            <a:r>
              <a:rPr lang="de-DE" dirty="0" err="1">
                <a:solidFill>
                  <a:srgbClr val="000000"/>
                </a:solidFill>
                <a:latin typeface="Arial"/>
              </a:rPr>
              <a:t>volore</a:t>
            </a:r>
            <a:r>
              <a:rPr lang="de-DE" dirty="0">
                <a:solidFill>
                  <a:srgbClr val="000000"/>
                </a:solidFill>
                <a:latin typeface="Arial"/>
              </a:rPr>
              <a:t> </a:t>
            </a:r>
            <a:r>
              <a:rPr lang="de-DE" dirty="0" err="1">
                <a:solidFill>
                  <a:srgbClr val="000000"/>
                </a:solidFill>
                <a:latin typeface="Arial"/>
              </a:rPr>
              <a:t>cuptae</a:t>
            </a:r>
            <a:r>
              <a:rPr lang="de-DE" dirty="0">
                <a:solidFill>
                  <a:srgbClr val="000000"/>
                </a:solidFill>
                <a:latin typeface="Arial"/>
              </a:rPr>
              <a:t> </a:t>
            </a:r>
            <a:r>
              <a:rPr lang="de-DE" dirty="0" err="1">
                <a:solidFill>
                  <a:srgbClr val="000000"/>
                </a:solidFill>
                <a:latin typeface="Arial"/>
              </a:rPr>
              <a:t>iniminime</a:t>
            </a:r>
            <a:r>
              <a:rPr lang="de-DE" dirty="0">
                <a:solidFill>
                  <a:srgbClr val="000000"/>
                </a:solidFill>
                <a:latin typeface="Arial"/>
              </a:rPr>
              <a:t> </a:t>
            </a:r>
            <a:r>
              <a:rPr lang="de-DE" dirty="0" err="1">
                <a:solidFill>
                  <a:srgbClr val="000000"/>
                </a:solidFill>
                <a:latin typeface="Arial"/>
              </a:rPr>
              <a:t>prae</a:t>
            </a:r>
            <a:r>
              <a:rPr lang="de-DE" dirty="0">
                <a:solidFill>
                  <a:srgbClr val="000000"/>
                </a:solidFill>
                <a:latin typeface="Arial"/>
              </a:rPr>
              <a:t> </a:t>
            </a:r>
            <a:r>
              <a:rPr lang="de-DE" dirty="0" err="1">
                <a:solidFill>
                  <a:srgbClr val="000000"/>
                </a:solidFill>
                <a:latin typeface="Arial"/>
              </a:rPr>
              <a:t>peruntu</a:t>
            </a:r>
            <a:r>
              <a:rPr lang="de-DE" dirty="0">
                <a:solidFill>
                  <a:srgbClr val="000000"/>
                </a:solidFill>
                <a:latin typeface="Arial"/>
              </a:rPr>
              <a:t> </a:t>
            </a:r>
            <a:r>
              <a:rPr lang="de-DE" dirty="0" err="1">
                <a:solidFill>
                  <a:srgbClr val="000000"/>
                </a:solidFill>
                <a:latin typeface="Arial"/>
              </a:rPr>
              <a:t>ribusandio</a:t>
            </a:r>
            <a:r>
              <a:rPr lang="de-DE" dirty="0">
                <a:solidFill>
                  <a:srgbClr val="000000"/>
                </a:solidFill>
                <a:latin typeface="Arial"/>
              </a:rPr>
              <a:t> et </a:t>
            </a:r>
            <a:r>
              <a:rPr lang="de-DE" dirty="0" err="1">
                <a:solidFill>
                  <a:srgbClr val="000000"/>
                </a:solidFill>
                <a:latin typeface="Arial"/>
              </a:rPr>
              <a:t>quae</a:t>
            </a:r>
            <a:r>
              <a:rPr lang="de-DE" dirty="0">
                <a:solidFill>
                  <a:srgbClr val="000000"/>
                </a:solidFill>
                <a:latin typeface="Arial"/>
              </a:rPr>
              <a:t> </a:t>
            </a:r>
            <a:r>
              <a:rPr lang="de-DE" dirty="0" err="1">
                <a:solidFill>
                  <a:srgbClr val="000000"/>
                </a:solidFill>
                <a:latin typeface="Arial"/>
              </a:rPr>
              <a:t>voloreperit</a:t>
            </a:r>
            <a:r>
              <a:rPr lang="de-DE" dirty="0">
                <a:solidFill>
                  <a:srgbClr val="000000"/>
                </a:solidFill>
                <a:latin typeface="Arial"/>
              </a:rPr>
              <a:t>, </a:t>
            </a:r>
            <a:r>
              <a:rPr lang="de-DE" dirty="0" err="1">
                <a:solidFill>
                  <a:srgbClr val="000000"/>
                </a:solidFill>
                <a:latin typeface="Arial"/>
              </a:rPr>
              <a:t>od</a:t>
            </a:r>
            <a:r>
              <a:rPr lang="de-DE" dirty="0">
                <a:solidFill>
                  <a:srgbClr val="000000"/>
                </a:solidFill>
                <a:latin typeface="Arial"/>
              </a:rPr>
              <a:t> </a:t>
            </a:r>
            <a:r>
              <a:rPr lang="de-DE" dirty="0" err="1">
                <a:solidFill>
                  <a:srgbClr val="000000"/>
                </a:solidFill>
                <a:latin typeface="Arial"/>
              </a:rPr>
              <a:t>qui</a:t>
            </a:r>
            <a:r>
              <a:rPr lang="de-DE" dirty="0">
                <a:solidFill>
                  <a:srgbClr val="000000"/>
                </a:solidFill>
                <a:latin typeface="Arial"/>
              </a:rPr>
              <a:t> </a:t>
            </a:r>
            <a:r>
              <a:rPr lang="de-DE" dirty="0" err="1">
                <a:solidFill>
                  <a:srgbClr val="000000"/>
                </a:solidFill>
                <a:latin typeface="Arial"/>
              </a:rPr>
              <a:t>dolutem</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quiam</a:t>
            </a:r>
            <a:r>
              <a:rPr lang="de-DE" dirty="0">
                <a:solidFill>
                  <a:srgbClr val="000000"/>
                </a:solidFill>
                <a:latin typeface="Arial"/>
              </a:rPr>
              <a:t>, </a:t>
            </a:r>
            <a:r>
              <a:rPr lang="de-DE" dirty="0" err="1">
                <a:solidFill>
                  <a:srgbClr val="000000"/>
                </a:solidFill>
                <a:latin typeface="Arial"/>
              </a:rPr>
              <a:t>omnimpe</a:t>
            </a:r>
            <a:r>
              <a:rPr lang="de-DE" dirty="0">
                <a:solidFill>
                  <a:srgbClr val="000000"/>
                </a:solidFill>
                <a:latin typeface="Arial"/>
              </a:rPr>
              <a:t> </a:t>
            </a:r>
            <a:r>
              <a:rPr lang="de-DE" dirty="0" err="1">
                <a:solidFill>
                  <a:srgbClr val="000000"/>
                </a:solidFill>
                <a:latin typeface="Arial"/>
              </a:rPr>
              <a:t>num</a:t>
            </a:r>
            <a:r>
              <a:rPr lang="de-DE" dirty="0">
                <a:solidFill>
                  <a:srgbClr val="000000"/>
                </a:solidFill>
                <a:latin typeface="Arial"/>
              </a:rPr>
              <a:t> </a:t>
            </a:r>
            <a:r>
              <a:rPr lang="de-DE" dirty="0" err="1">
                <a:solidFill>
                  <a:srgbClr val="000000"/>
                </a:solidFill>
                <a:latin typeface="Arial"/>
              </a:rPr>
              <a:t>ipsa</a:t>
            </a:r>
            <a:r>
              <a:rPr lang="de-DE" dirty="0">
                <a:solidFill>
                  <a:srgbClr val="000000"/>
                </a:solidFill>
                <a:latin typeface="Arial"/>
              </a:rPr>
              <a:t> </a:t>
            </a:r>
            <a:r>
              <a:rPr lang="de-DE" dirty="0" err="1">
                <a:solidFill>
                  <a:srgbClr val="000000"/>
                </a:solidFill>
                <a:latin typeface="Arial"/>
              </a:rPr>
              <a:t>nus</a:t>
            </a:r>
            <a:r>
              <a:rPr lang="de-DE" dirty="0">
                <a:solidFill>
                  <a:srgbClr val="000000"/>
                </a:solidFill>
                <a:latin typeface="Arial"/>
              </a:rPr>
              <a:t> </a:t>
            </a:r>
            <a:r>
              <a:rPr lang="de-DE" dirty="0" err="1">
                <a:solidFill>
                  <a:srgbClr val="000000"/>
                </a:solidFill>
                <a:latin typeface="Arial"/>
              </a:rPr>
              <a:t>dolor</a:t>
            </a:r>
            <a:r>
              <a:rPr lang="de-DE" dirty="0">
                <a:solidFill>
                  <a:srgbClr val="000000"/>
                </a:solidFill>
                <a:latin typeface="Arial"/>
              </a:rPr>
              <a:t> </a:t>
            </a:r>
            <a:r>
              <a:rPr lang="de-DE" dirty="0" err="1">
                <a:solidFill>
                  <a:srgbClr val="000000"/>
                </a:solidFill>
                <a:latin typeface="Arial"/>
              </a:rPr>
              <a:t>ma</a:t>
            </a:r>
            <a:r>
              <a:rPr lang="de-DE" dirty="0">
                <a:solidFill>
                  <a:srgbClr val="000000"/>
                </a:solidFill>
                <a:latin typeface="Arial"/>
              </a:rPr>
              <a:t> non </a:t>
            </a:r>
            <a:r>
              <a:rPr lang="de-DE" dirty="0" err="1">
                <a:solidFill>
                  <a:srgbClr val="000000"/>
                </a:solidFill>
                <a:latin typeface="Arial"/>
              </a:rPr>
              <a:t>corrum</a:t>
            </a:r>
            <a:r>
              <a:rPr lang="de-DE" dirty="0">
                <a:solidFill>
                  <a:srgbClr val="000000"/>
                </a:solidFill>
                <a:latin typeface="Arial"/>
              </a:rPr>
              <a:t> </a:t>
            </a:r>
            <a:r>
              <a:rPr lang="de-DE" dirty="0" err="1">
                <a:solidFill>
                  <a:srgbClr val="000000"/>
                </a:solidFill>
                <a:latin typeface="Arial"/>
              </a:rPr>
              <a:t>exerior</a:t>
            </a:r>
            <a:r>
              <a:rPr lang="de-DE" dirty="0">
                <a:solidFill>
                  <a:srgbClr val="000000"/>
                </a:solidFill>
                <a:latin typeface="Arial"/>
              </a:rPr>
              <a:t> </a:t>
            </a:r>
            <a:r>
              <a:rPr lang="de-DE" dirty="0" err="1">
                <a:solidFill>
                  <a:srgbClr val="000000"/>
                </a:solidFill>
                <a:latin typeface="Arial"/>
              </a:rPr>
              <a:t>repedig</a:t>
            </a:r>
            <a:r>
              <a:rPr lang="de-DE" dirty="0">
                <a:solidFill>
                  <a:srgbClr val="000000"/>
                </a:solidFill>
                <a:latin typeface="Arial"/>
              </a:rPr>
              <a:t> </a:t>
            </a:r>
            <a:r>
              <a:rPr lang="de-DE" dirty="0" err="1">
                <a:solidFill>
                  <a:srgbClr val="000000"/>
                </a:solidFill>
                <a:latin typeface="Arial"/>
              </a:rPr>
              <a:t>entiaecta</a:t>
            </a:r>
            <a:r>
              <a:rPr lang="de-DE" dirty="0">
                <a:solidFill>
                  <a:srgbClr val="000000"/>
                </a:solidFill>
                <a:latin typeface="Arial"/>
              </a:rPr>
              <a:t> </a:t>
            </a:r>
            <a:r>
              <a:rPr lang="de-DE" dirty="0" err="1">
                <a:solidFill>
                  <a:srgbClr val="000000"/>
                </a:solidFill>
                <a:latin typeface="Arial"/>
              </a:rPr>
              <a:t>ium</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arum</a:t>
            </a:r>
            <a:r>
              <a:rPr lang="de-DE" dirty="0">
                <a:solidFill>
                  <a:srgbClr val="000000"/>
                </a:solidFill>
                <a:latin typeface="Arial"/>
              </a:rPr>
              <a:t> </a:t>
            </a:r>
            <a:r>
              <a:rPr lang="de-DE" dirty="0" err="1">
                <a:solidFill>
                  <a:srgbClr val="000000"/>
                </a:solidFill>
                <a:latin typeface="Arial"/>
              </a:rPr>
              <a:t>rere</a:t>
            </a:r>
            <a:r>
              <a:rPr lang="de-DE" dirty="0">
                <a:solidFill>
                  <a:srgbClr val="000000"/>
                </a:solidFill>
                <a:latin typeface="Arial"/>
              </a:rPr>
              <a:t>, </a:t>
            </a:r>
            <a:r>
              <a:rPr lang="de-DE" dirty="0" err="1">
                <a:solidFill>
                  <a:srgbClr val="000000"/>
                </a:solidFill>
                <a:latin typeface="Arial"/>
              </a:rPr>
              <a:t>occus</a:t>
            </a:r>
            <a:r>
              <a:rPr lang="de-DE" dirty="0">
                <a:solidFill>
                  <a:srgbClr val="000000"/>
                </a:solidFill>
                <a:latin typeface="Arial"/>
              </a:rPr>
              <a:t> </a:t>
            </a:r>
            <a:r>
              <a:rPr lang="de-DE" dirty="0" err="1">
                <a:solidFill>
                  <a:srgbClr val="000000"/>
                </a:solidFill>
                <a:latin typeface="Arial"/>
              </a:rPr>
              <a:t>utem</a:t>
            </a:r>
            <a:r>
              <a:rPr lang="de-DE" dirty="0">
                <a:solidFill>
                  <a:srgbClr val="000000"/>
                </a:solidFill>
                <a:latin typeface="Arial"/>
              </a:rPr>
              <a:t> </a:t>
            </a:r>
            <a:r>
              <a:rPr lang="de-DE" dirty="0" err="1">
                <a:solidFill>
                  <a:srgbClr val="000000"/>
                </a:solidFill>
                <a:latin typeface="Arial"/>
              </a:rPr>
              <a:t>volut</a:t>
            </a:r>
            <a:r>
              <a:rPr lang="de-DE" dirty="0">
                <a:solidFill>
                  <a:srgbClr val="000000"/>
                </a:solidFill>
                <a:latin typeface="Arial"/>
              </a:rPr>
              <a:t> </a:t>
            </a:r>
            <a:r>
              <a:rPr lang="de-DE" dirty="0" err="1">
                <a:solidFill>
                  <a:srgbClr val="000000"/>
                </a:solidFill>
                <a:latin typeface="Arial"/>
              </a:rPr>
              <a:t>qui</a:t>
            </a:r>
            <a:r>
              <a:rPr lang="de-DE" dirty="0">
                <a:solidFill>
                  <a:srgbClr val="000000"/>
                </a:solidFill>
                <a:latin typeface="Arial"/>
              </a:rPr>
              <a:t> </a:t>
            </a:r>
            <a:r>
              <a:rPr lang="de-DE" dirty="0" err="1">
                <a:solidFill>
                  <a:srgbClr val="000000"/>
                </a:solidFill>
                <a:latin typeface="Arial"/>
              </a:rPr>
              <a:t>delitas</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et </a:t>
            </a:r>
            <a:r>
              <a:rPr lang="de-DE" dirty="0" err="1">
                <a:solidFill>
                  <a:srgbClr val="000000"/>
                </a:solidFill>
                <a:latin typeface="Arial"/>
              </a:rPr>
              <a:t>alis</a:t>
            </a:r>
            <a:r>
              <a:rPr lang="de-DE" dirty="0">
                <a:solidFill>
                  <a:srgbClr val="000000"/>
                </a:solidFill>
                <a:latin typeface="Arial"/>
              </a:rPr>
              <a:t> </a:t>
            </a:r>
            <a:r>
              <a:rPr lang="de-DE" dirty="0" err="1">
                <a:solidFill>
                  <a:srgbClr val="000000"/>
                </a:solidFill>
                <a:latin typeface="Arial"/>
              </a:rPr>
              <a:t>ut</a:t>
            </a:r>
            <a:r>
              <a:rPr lang="de-DE" dirty="0">
                <a:solidFill>
                  <a:srgbClr val="000000"/>
                </a:solidFill>
                <a:latin typeface="Arial"/>
              </a:rPr>
              <a:t> </a:t>
            </a:r>
            <a:r>
              <a:rPr lang="de-DE" dirty="0" err="1">
                <a:solidFill>
                  <a:srgbClr val="000000"/>
                </a:solidFill>
                <a:latin typeface="Arial"/>
              </a:rPr>
              <a:t>quuntium</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acculpa</a:t>
            </a:r>
            <a:r>
              <a:rPr lang="de-DE" dirty="0">
                <a:solidFill>
                  <a:srgbClr val="000000"/>
                </a:solidFill>
                <a:latin typeface="Arial"/>
              </a:rPr>
              <a:t> </a:t>
            </a:r>
            <a:r>
              <a:rPr lang="de-DE" dirty="0" err="1">
                <a:solidFill>
                  <a:srgbClr val="000000"/>
                </a:solidFill>
                <a:latin typeface="Arial"/>
              </a:rPr>
              <a:t>volentius</a:t>
            </a:r>
            <a:r>
              <a:rPr lang="de-DE" dirty="0">
                <a:solidFill>
                  <a:srgbClr val="000000"/>
                </a:solidFill>
                <a:latin typeface="Arial"/>
              </a:rPr>
              <a:t> </a:t>
            </a:r>
            <a:r>
              <a:rPr lang="de-DE" dirty="0" err="1">
                <a:solidFill>
                  <a:srgbClr val="000000"/>
                </a:solidFill>
                <a:latin typeface="Arial"/>
              </a:rPr>
              <a:t>magnat</a:t>
            </a:r>
            <a:r>
              <a:rPr lang="de-DE" dirty="0">
                <a:solidFill>
                  <a:srgbClr val="000000"/>
                </a:solidFill>
                <a:latin typeface="Arial"/>
              </a:rPr>
              <a:t> </a:t>
            </a:r>
            <a:r>
              <a:rPr lang="de-DE" dirty="0" err="1">
                <a:solidFill>
                  <a:srgbClr val="000000"/>
                </a:solidFill>
                <a:latin typeface="Arial"/>
              </a:rPr>
              <a:t>rem</a:t>
            </a:r>
            <a:r>
              <a:rPr lang="de-DE" dirty="0">
                <a:solidFill>
                  <a:srgbClr val="000000"/>
                </a:solidFill>
                <a:latin typeface="Arial"/>
              </a:rPr>
              <a:t> </a:t>
            </a:r>
            <a:r>
              <a:rPr lang="de-DE" dirty="0" err="1">
                <a:solidFill>
                  <a:srgbClr val="000000"/>
                </a:solidFill>
                <a:latin typeface="Arial"/>
              </a:rPr>
              <a:t>ideliquiam</a:t>
            </a:r>
            <a:r>
              <a:rPr lang="de-DE" dirty="0">
                <a:solidFill>
                  <a:srgbClr val="000000"/>
                </a:solidFill>
                <a:latin typeface="Arial"/>
              </a:rPr>
              <a:t> </a:t>
            </a:r>
            <a:r>
              <a:rPr lang="de-DE" dirty="0" err="1">
                <a:solidFill>
                  <a:srgbClr val="000000"/>
                </a:solidFill>
                <a:latin typeface="Arial"/>
              </a:rPr>
              <a:t>aceaquid</a:t>
            </a:r>
            <a:r>
              <a:rPr lang="de-DE" dirty="0">
                <a:solidFill>
                  <a:srgbClr val="000000"/>
                </a:solidFill>
                <a:latin typeface="Arial"/>
              </a:rPr>
              <a:t> et </a:t>
            </a:r>
            <a:r>
              <a:rPr lang="de-DE" dirty="0" err="1">
                <a:solidFill>
                  <a:srgbClr val="000000"/>
                </a:solidFill>
                <a:latin typeface="Arial"/>
              </a:rPr>
              <a:t>et</a:t>
            </a:r>
            <a:r>
              <a:rPr lang="de-DE" dirty="0">
                <a:solidFill>
                  <a:srgbClr val="000000"/>
                </a:solidFill>
                <a:latin typeface="Arial"/>
              </a:rPr>
              <a:t> </a:t>
            </a:r>
            <a:r>
              <a:rPr lang="de-DE" dirty="0" err="1">
                <a:solidFill>
                  <a:srgbClr val="000000"/>
                </a:solidFill>
                <a:latin typeface="Arial"/>
              </a:rPr>
              <a:t>volorro</a:t>
            </a:r>
            <a:r>
              <a:rPr lang="de-DE" dirty="0">
                <a:solidFill>
                  <a:srgbClr val="000000"/>
                </a:solidFill>
                <a:latin typeface="Arial"/>
              </a:rPr>
              <a:t> </a:t>
            </a:r>
            <a:r>
              <a:rPr lang="de-DE" dirty="0" err="1">
                <a:solidFill>
                  <a:srgbClr val="000000"/>
                </a:solidFill>
                <a:latin typeface="Arial"/>
              </a:rPr>
              <a:t>modit</a:t>
            </a:r>
            <a:r>
              <a:rPr lang="de-DE" dirty="0">
                <a:solidFill>
                  <a:srgbClr val="000000"/>
                </a:solidFill>
                <a:latin typeface="Arial"/>
              </a:rPr>
              <a:t> </a:t>
            </a:r>
            <a:r>
              <a:rPr lang="de-DE" dirty="0" err="1">
                <a:solidFill>
                  <a:srgbClr val="000000"/>
                </a:solidFill>
                <a:latin typeface="Arial"/>
              </a:rPr>
              <a:t>aspid</a:t>
            </a:r>
            <a:r>
              <a:rPr lang="de-DE" dirty="0">
                <a:solidFill>
                  <a:srgbClr val="000000"/>
                </a:solidFill>
                <a:latin typeface="Arial"/>
              </a:rPr>
              <a:t> et, </a:t>
            </a:r>
            <a:r>
              <a:rPr lang="de-DE" dirty="0" err="1">
                <a:solidFill>
                  <a:srgbClr val="000000"/>
                </a:solidFill>
                <a:latin typeface="Arial"/>
              </a:rPr>
              <a:t>quodita</a:t>
            </a:r>
            <a:r>
              <a:rPr lang="de-DE" dirty="0">
                <a:solidFill>
                  <a:srgbClr val="000000"/>
                </a:solidFill>
                <a:latin typeface="Arial"/>
              </a:rPr>
              <a:t> </a:t>
            </a:r>
            <a:r>
              <a:rPr lang="de-DE" dirty="0" err="1">
                <a:solidFill>
                  <a:srgbClr val="000000"/>
                </a:solidFill>
                <a:latin typeface="Arial"/>
              </a:rPr>
              <a:t>sint</a:t>
            </a:r>
            <a:r>
              <a:rPr lang="de-DE" dirty="0">
                <a:solidFill>
                  <a:srgbClr val="000000"/>
                </a:solidFill>
                <a:latin typeface="Arial"/>
              </a:rPr>
              <a:t> </a:t>
            </a:r>
            <a:r>
              <a:rPr lang="de-DE" dirty="0" err="1">
                <a:solidFill>
                  <a:srgbClr val="000000"/>
                </a:solidFill>
                <a:latin typeface="Arial"/>
              </a:rPr>
              <a:t>acerum</a:t>
            </a:r>
            <a:r>
              <a:rPr lang="de-DE" dirty="0">
                <a:solidFill>
                  <a:srgbClr val="000000"/>
                </a:solidFill>
                <a:latin typeface="Arial"/>
              </a:rPr>
              <a:t> </a:t>
            </a:r>
            <a:r>
              <a:rPr lang="de-DE" dirty="0" err="1">
                <a:solidFill>
                  <a:srgbClr val="000000"/>
                </a:solidFill>
                <a:latin typeface="Arial"/>
              </a:rPr>
              <a:t>experitio</a:t>
            </a:r>
            <a:r>
              <a:rPr lang="de-DE" dirty="0">
                <a:solidFill>
                  <a:srgbClr val="000000"/>
                </a:solidFill>
                <a:latin typeface="Arial"/>
              </a:rPr>
              <a:t>. </a:t>
            </a:r>
            <a:r>
              <a:rPr lang="de-DE" dirty="0" err="1">
                <a:solidFill>
                  <a:srgbClr val="000000"/>
                </a:solidFill>
                <a:latin typeface="Arial"/>
              </a:rPr>
              <a:t>Itatur</a:t>
            </a:r>
            <a:r>
              <a:rPr lang="de-DE" dirty="0">
                <a:solidFill>
                  <a:srgbClr val="000000"/>
                </a:solidFill>
                <a:latin typeface="Arial"/>
              </a:rPr>
              <a:t> </a:t>
            </a:r>
            <a:r>
              <a:rPr lang="de-DE" dirty="0" err="1">
                <a:solidFill>
                  <a:srgbClr val="000000"/>
                </a:solidFill>
                <a:latin typeface="Arial"/>
              </a:rPr>
              <a:t>sunt</a:t>
            </a:r>
            <a:r>
              <a:rPr lang="de-DE" dirty="0">
                <a:solidFill>
                  <a:srgbClr val="000000"/>
                </a:solidFill>
                <a:latin typeface="Arial"/>
              </a:rPr>
              <a:t> </a:t>
            </a:r>
            <a:r>
              <a:rPr lang="de-DE" dirty="0" err="1">
                <a:solidFill>
                  <a:srgbClr val="000000"/>
                </a:solidFill>
                <a:latin typeface="Arial"/>
              </a:rPr>
              <a:t>utem</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ex </a:t>
            </a:r>
            <a:r>
              <a:rPr lang="de-DE" dirty="0" err="1">
                <a:solidFill>
                  <a:srgbClr val="000000"/>
                </a:solidFill>
                <a:latin typeface="Arial"/>
              </a:rPr>
              <a:t>eaque</a:t>
            </a:r>
            <a:r>
              <a:rPr lang="de-DE" dirty="0">
                <a:solidFill>
                  <a:srgbClr val="000000"/>
                </a:solidFill>
                <a:latin typeface="Arial"/>
              </a:rPr>
              <a:t> </a:t>
            </a:r>
            <a:r>
              <a:rPr lang="de-DE" dirty="0" err="1">
                <a:solidFill>
                  <a:srgbClr val="000000"/>
                </a:solidFill>
                <a:latin typeface="Arial"/>
              </a:rPr>
              <a:t>volupta</a:t>
            </a:r>
            <a:r>
              <a:rPr lang="de-DE" dirty="0">
                <a:solidFill>
                  <a:srgbClr val="000000"/>
                </a:solidFill>
                <a:latin typeface="Arial"/>
              </a:rPr>
              <a:t> </a:t>
            </a:r>
            <a:r>
              <a:rPr lang="de-DE" dirty="0" err="1">
                <a:solidFill>
                  <a:srgbClr val="000000"/>
                </a:solidFill>
                <a:latin typeface="Arial"/>
              </a:rPr>
              <a:t>illignissim</a:t>
            </a:r>
            <a:r>
              <a:rPr lang="de-DE" dirty="0">
                <a:solidFill>
                  <a:srgbClr val="000000"/>
                </a:solidFill>
                <a:latin typeface="Arial"/>
              </a:rPr>
              <a:t> </a:t>
            </a:r>
            <a:r>
              <a:rPr lang="de-DE" dirty="0" err="1">
                <a:solidFill>
                  <a:srgbClr val="000000"/>
                </a:solidFill>
                <a:latin typeface="Arial"/>
              </a:rPr>
              <a:t>quiassu</a:t>
            </a:r>
            <a:r>
              <a:rPr lang="de-DE" dirty="0">
                <a:solidFill>
                  <a:srgbClr val="000000"/>
                </a:solidFill>
                <a:latin typeface="Arial"/>
              </a:rPr>
              <a:t> </a:t>
            </a:r>
            <a:r>
              <a:rPr lang="de-DE" dirty="0" err="1">
                <a:solidFill>
                  <a:srgbClr val="000000"/>
                </a:solidFill>
                <a:latin typeface="Arial"/>
              </a:rPr>
              <a:t>nderit</a:t>
            </a:r>
            <a:r>
              <a:rPr lang="de-DE" dirty="0">
                <a:solidFill>
                  <a:srgbClr val="000000"/>
                </a:solidFill>
                <a:latin typeface="Arial"/>
              </a:rPr>
              <a:t> </a:t>
            </a:r>
            <a:r>
              <a:rPr lang="de-DE" dirty="0" err="1">
                <a:solidFill>
                  <a:srgbClr val="000000"/>
                </a:solidFill>
                <a:latin typeface="Arial"/>
              </a:rPr>
              <a:t>que</a:t>
            </a:r>
            <a:r>
              <a:rPr lang="de-DE" dirty="0">
                <a:solidFill>
                  <a:srgbClr val="000000"/>
                </a:solidFill>
                <a:latin typeface="Arial"/>
              </a:rPr>
              <a:t> </a:t>
            </a:r>
            <a:r>
              <a:rPr lang="de-DE" dirty="0" err="1">
                <a:solidFill>
                  <a:srgbClr val="000000"/>
                </a:solidFill>
                <a:latin typeface="Arial"/>
              </a:rPr>
              <a:t>nonsequis</a:t>
            </a:r>
            <a:r>
              <a:rPr lang="de-DE" dirty="0">
                <a:solidFill>
                  <a:srgbClr val="000000"/>
                </a:solidFill>
                <a:latin typeface="Arial"/>
              </a:rPr>
              <a:t> et </a:t>
            </a:r>
            <a:r>
              <a:rPr lang="de-DE" dirty="0" err="1">
                <a:solidFill>
                  <a:srgbClr val="000000"/>
                </a:solidFill>
                <a:latin typeface="Arial"/>
              </a:rPr>
              <a:t>quos</a:t>
            </a:r>
            <a:r>
              <a:rPr lang="de-DE" dirty="0">
                <a:solidFill>
                  <a:srgbClr val="000000"/>
                </a:solidFill>
                <a:latin typeface="Arial"/>
              </a:rPr>
              <a:t> </a:t>
            </a:r>
            <a:r>
              <a:rPr lang="de-DE" dirty="0" err="1">
                <a:solidFill>
                  <a:srgbClr val="000000"/>
                </a:solidFill>
                <a:latin typeface="Arial"/>
              </a:rPr>
              <a:t>corem</a:t>
            </a:r>
            <a:r>
              <a:rPr lang="de-DE" dirty="0">
                <a:solidFill>
                  <a:srgbClr val="000000"/>
                </a:solidFill>
                <a:latin typeface="Arial"/>
              </a:rPr>
              <a:t> </a:t>
            </a:r>
            <a:r>
              <a:rPr lang="de-DE" dirty="0" err="1">
                <a:solidFill>
                  <a:srgbClr val="000000"/>
                </a:solidFill>
                <a:latin typeface="Arial"/>
              </a:rPr>
              <a:t>faceata</a:t>
            </a:r>
            <a:r>
              <a:rPr lang="de-DE" dirty="0">
                <a:solidFill>
                  <a:srgbClr val="000000"/>
                </a:solidFill>
                <a:latin typeface="Arial"/>
              </a:rPr>
              <a:t> </a:t>
            </a:r>
            <a:r>
              <a:rPr lang="de-DE" dirty="0" err="1">
                <a:solidFill>
                  <a:srgbClr val="000000"/>
                </a:solidFill>
                <a:latin typeface="Arial"/>
              </a:rPr>
              <a:t>as</a:t>
            </a:r>
            <a:r>
              <a:rPr lang="de-DE" dirty="0">
                <a:solidFill>
                  <a:srgbClr val="000000"/>
                </a:solidFill>
                <a:latin typeface="Arial"/>
              </a:rPr>
              <a:t> </a:t>
            </a:r>
            <a:r>
              <a:rPr lang="de-DE" dirty="0" err="1">
                <a:solidFill>
                  <a:srgbClr val="000000"/>
                </a:solidFill>
                <a:latin typeface="Arial"/>
              </a:rPr>
              <a:t>eatur</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et la et </a:t>
            </a:r>
            <a:r>
              <a:rPr lang="de-DE" dirty="0" err="1">
                <a:solidFill>
                  <a:srgbClr val="000000"/>
                </a:solidFill>
                <a:latin typeface="Arial"/>
              </a:rPr>
              <a:t>fuga</a:t>
            </a:r>
            <a:r>
              <a:rPr lang="de-DE" dirty="0">
                <a:solidFill>
                  <a:srgbClr val="000000"/>
                </a:solidFill>
                <a:latin typeface="Arial"/>
              </a:rPr>
              <a:t>. </a:t>
            </a:r>
            <a:r>
              <a:rPr lang="de-DE" dirty="0" err="1">
                <a:solidFill>
                  <a:srgbClr val="000000"/>
                </a:solidFill>
                <a:latin typeface="Arial"/>
              </a:rPr>
              <a:t>Nequia</a:t>
            </a:r>
            <a:r>
              <a:rPr lang="de-DE" dirty="0">
                <a:solidFill>
                  <a:srgbClr val="000000"/>
                </a:solidFill>
                <a:latin typeface="Arial"/>
              </a:rPr>
              <a:t> </a:t>
            </a:r>
            <a:r>
              <a:rPr lang="de-DE" dirty="0" err="1">
                <a:solidFill>
                  <a:srgbClr val="000000"/>
                </a:solidFill>
                <a:latin typeface="Arial"/>
              </a:rPr>
              <a:t>voloratusci</a:t>
            </a:r>
            <a:r>
              <a:rPr lang="de-DE" dirty="0">
                <a:solidFill>
                  <a:srgbClr val="000000"/>
                </a:solidFill>
                <a:latin typeface="Arial"/>
              </a:rPr>
              <a:t> </a:t>
            </a:r>
            <a:r>
              <a:rPr lang="de-DE" dirty="0" err="1">
                <a:solidFill>
                  <a:srgbClr val="000000"/>
                </a:solidFill>
                <a:latin typeface="Arial"/>
              </a:rPr>
              <a:t>as</a:t>
            </a:r>
            <a:r>
              <a:rPr lang="de-DE" dirty="0">
                <a:solidFill>
                  <a:srgbClr val="000000"/>
                </a:solidFill>
                <a:latin typeface="Arial"/>
              </a:rPr>
              <a:t> </a:t>
            </a:r>
            <a:r>
              <a:rPr lang="de-DE" dirty="0" err="1">
                <a:solidFill>
                  <a:srgbClr val="000000"/>
                </a:solidFill>
                <a:latin typeface="Arial"/>
              </a:rPr>
              <a:t>mos</a:t>
            </a:r>
            <a:r>
              <a:rPr lang="de-DE" dirty="0">
                <a:solidFill>
                  <a:srgbClr val="000000"/>
                </a:solidFill>
                <a:latin typeface="Arial"/>
              </a:rPr>
              <a:t> </a:t>
            </a:r>
            <a:r>
              <a:rPr lang="de-DE" dirty="0" err="1">
                <a:solidFill>
                  <a:srgbClr val="000000"/>
                </a:solidFill>
                <a:latin typeface="Arial"/>
              </a:rPr>
              <a:t>ipidella</a:t>
            </a:r>
            <a:r>
              <a:rPr lang="de-DE" dirty="0">
                <a:solidFill>
                  <a:srgbClr val="000000"/>
                </a:solidFill>
                <a:latin typeface="Arial"/>
              </a:rPr>
              <a:t> </a:t>
            </a:r>
            <a:r>
              <a:rPr lang="de-DE" dirty="0" err="1">
                <a:solidFill>
                  <a:srgbClr val="000000"/>
                </a:solidFill>
                <a:latin typeface="Arial"/>
              </a:rPr>
              <a:t>simust</a:t>
            </a:r>
            <a:r>
              <a:rPr lang="de-DE" dirty="0">
                <a:solidFill>
                  <a:srgbClr val="000000"/>
                </a:solidFill>
                <a:latin typeface="Arial"/>
              </a:rPr>
              <a:t>, </a:t>
            </a:r>
            <a:r>
              <a:rPr lang="de-DE" dirty="0" err="1">
                <a:solidFill>
                  <a:srgbClr val="000000"/>
                </a:solidFill>
                <a:latin typeface="Arial"/>
              </a:rPr>
              <a:t>erferumquam</a:t>
            </a:r>
            <a:r>
              <a:rPr lang="de-DE" dirty="0">
                <a:solidFill>
                  <a:srgbClr val="000000"/>
                </a:solidFill>
                <a:latin typeface="Arial"/>
              </a:rPr>
              <a:t> et </a:t>
            </a:r>
            <a:r>
              <a:rPr lang="de-DE" dirty="0" err="1">
                <a:solidFill>
                  <a:srgbClr val="000000"/>
                </a:solidFill>
                <a:latin typeface="Arial"/>
              </a:rPr>
              <a:t>dolum</a:t>
            </a:r>
            <a:r>
              <a:rPr lang="de-DE" dirty="0">
                <a:solidFill>
                  <a:srgbClr val="000000"/>
                </a:solidFill>
                <a:latin typeface="Arial"/>
              </a:rPr>
              <a:t> in </a:t>
            </a:r>
            <a:r>
              <a:rPr lang="de-DE" dirty="0" err="1">
                <a:solidFill>
                  <a:srgbClr val="000000"/>
                </a:solidFill>
                <a:latin typeface="Arial"/>
              </a:rPr>
              <a:t>eseque</a:t>
            </a:r>
            <a:r>
              <a:rPr lang="de-DE" dirty="0">
                <a:solidFill>
                  <a:srgbClr val="000000"/>
                </a:solidFill>
                <a:latin typeface="Arial"/>
              </a:rPr>
              <a:t> </a:t>
            </a:r>
            <a:r>
              <a:rPr lang="de-DE" dirty="0" err="1">
                <a:solidFill>
                  <a:srgbClr val="000000"/>
                </a:solidFill>
                <a:latin typeface="Arial"/>
              </a:rPr>
              <a:t>pe</a:t>
            </a:r>
            <a:r>
              <a:rPr lang="de-DE" dirty="0">
                <a:solidFill>
                  <a:srgbClr val="000000"/>
                </a:solidFill>
                <a:latin typeface="Arial"/>
              </a:rPr>
              <a:t> </a:t>
            </a:r>
            <a:r>
              <a:rPr lang="de-DE" dirty="0" err="1">
                <a:solidFill>
                  <a:srgbClr val="000000"/>
                </a:solidFill>
                <a:latin typeface="Arial"/>
              </a:rPr>
              <a:t>sed</a:t>
            </a:r>
            <a:r>
              <a:rPr lang="de-DE" dirty="0">
                <a:solidFill>
                  <a:srgbClr val="000000"/>
                </a:solidFill>
                <a:latin typeface="Arial"/>
              </a:rPr>
              <a:t> quas </a:t>
            </a:r>
            <a:r>
              <a:rPr lang="de-DE" dirty="0" err="1">
                <a:solidFill>
                  <a:srgbClr val="000000"/>
                </a:solidFill>
                <a:latin typeface="Arial"/>
              </a:rPr>
              <a:t>doluptae</a:t>
            </a:r>
            <a:r>
              <a:rPr lang="de-DE" dirty="0">
                <a:solidFill>
                  <a:srgbClr val="000000"/>
                </a:solidFill>
                <a:latin typeface="Arial"/>
              </a:rPr>
              <a:t> </a:t>
            </a:r>
            <a:r>
              <a:rPr lang="de-DE" dirty="0" err="1">
                <a:solidFill>
                  <a:srgbClr val="000000"/>
                </a:solidFill>
                <a:latin typeface="Arial"/>
              </a:rPr>
              <a:t>nimusda</a:t>
            </a:r>
            <a:r>
              <a:rPr lang="de-DE" dirty="0">
                <a:solidFill>
                  <a:srgbClr val="000000"/>
                </a:solidFill>
                <a:latin typeface="Arial"/>
              </a:rPr>
              <a:t> </a:t>
            </a:r>
            <a:r>
              <a:rPr lang="de-DE" dirty="0" err="1">
                <a:solidFill>
                  <a:srgbClr val="000000"/>
                </a:solidFill>
                <a:latin typeface="Arial"/>
              </a:rPr>
              <a:t>ndebitas</a:t>
            </a:r>
            <a:r>
              <a:rPr lang="de-DE" dirty="0">
                <a:solidFill>
                  <a:srgbClr val="000000"/>
                </a:solidFill>
                <a:latin typeface="Arial"/>
              </a:rPr>
              <a:t> </a:t>
            </a:r>
            <a:r>
              <a:rPr lang="de-DE" dirty="0" err="1">
                <a:solidFill>
                  <a:srgbClr val="000000"/>
                </a:solidFill>
                <a:latin typeface="Arial"/>
              </a:rPr>
              <a:t>rehentio</a:t>
            </a:r>
            <a:r>
              <a:rPr lang="de-DE" dirty="0">
                <a:solidFill>
                  <a:srgbClr val="000000"/>
                </a:solidFill>
                <a:latin typeface="Arial"/>
              </a:rPr>
              <a:t> </a:t>
            </a:r>
            <a:r>
              <a:rPr lang="de-DE" dirty="0" err="1">
                <a:solidFill>
                  <a:srgbClr val="000000"/>
                </a:solidFill>
                <a:latin typeface="Arial"/>
              </a:rPr>
              <a:t>quiaspero</a:t>
            </a:r>
            <a:r>
              <a:rPr lang="de-DE" dirty="0">
                <a:solidFill>
                  <a:srgbClr val="000000"/>
                </a:solidFill>
                <a:latin typeface="Arial"/>
              </a:rPr>
              <a:t> </a:t>
            </a:r>
            <a:r>
              <a:rPr lang="de-DE" dirty="0" err="1">
                <a:solidFill>
                  <a:srgbClr val="000000"/>
                </a:solidFill>
                <a:latin typeface="Arial"/>
              </a:rPr>
              <a:t>el</a:t>
            </a:r>
            <a:r>
              <a:rPr lang="de-DE" dirty="0">
                <a:solidFill>
                  <a:srgbClr val="000000"/>
                </a:solidFill>
                <a:latin typeface="Arial"/>
              </a:rPr>
              <a:t> </a:t>
            </a:r>
            <a:r>
              <a:rPr lang="de-DE" dirty="0" err="1">
                <a:solidFill>
                  <a:srgbClr val="000000"/>
                </a:solidFill>
                <a:latin typeface="Arial"/>
              </a:rPr>
              <a:t>magnimp</a:t>
            </a:r>
            <a:r>
              <a:rPr lang="de-DE" dirty="0">
                <a:solidFill>
                  <a:srgbClr val="000000"/>
                </a:solidFill>
                <a:latin typeface="Arial"/>
              </a:rPr>
              <a:t> </a:t>
            </a:r>
            <a:r>
              <a:rPr lang="de-DE" dirty="0" err="1">
                <a:solidFill>
                  <a:srgbClr val="000000"/>
                </a:solidFill>
                <a:latin typeface="Arial"/>
              </a:rPr>
              <a:t>orrorum</a:t>
            </a:r>
            <a:r>
              <a:rPr lang="de-DE" dirty="0">
                <a:solidFill>
                  <a:srgbClr val="000000"/>
                </a:solidFill>
                <a:latin typeface="Arial"/>
              </a:rPr>
              <a:t> </a:t>
            </a:r>
            <a:r>
              <a:rPr lang="de-DE" dirty="0" err="1">
                <a:solidFill>
                  <a:srgbClr val="000000"/>
                </a:solidFill>
                <a:latin typeface="Arial"/>
              </a:rPr>
              <a:t>sit</a:t>
            </a:r>
            <a:r>
              <a:rPr lang="de-DE" dirty="0">
                <a:solidFill>
                  <a:srgbClr val="000000"/>
                </a:solidFill>
                <a:latin typeface="Arial"/>
              </a:rPr>
              <a:t> </a:t>
            </a:r>
            <a:r>
              <a:rPr lang="de-DE" dirty="0" err="1">
                <a:solidFill>
                  <a:srgbClr val="000000"/>
                </a:solidFill>
                <a:latin typeface="Arial"/>
              </a:rPr>
              <a:t>voloratur</a:t>
            </a:r>
            <a:r>
              <a:rPr lang="de-DE" dirty="0">
                <a:solidFill>
                  <a:srgbClr val="000000"/>
                </a:solidFill>
                <a:latin typeface="Arial"/>
              </a:rPr>
              <a:t>, </a:t>
            </a:r>
            <a:r>
              <a:rPr lang="de-DE" dirty="0" err="1">
                <a:solidFill>
                  <a:srgbClr val="000000"/>
                </a:solidFill>
                <a:latin typeface="Arial"/>
              </a:rPr>
              <a:t>sundam</a:t>
            </a:r>
            <a:r>
              <a:rPr lang="de-DE" dirty="0">
                <a:solidFill>
                  <a:srgbClr val="000000"/>
                </a:solidFill>
                <a:latin typeface="Arial"/>
              </a:rPr>
              <a:t> </a:t>
            </a:r>
            <a:r>
              <a:rPr lang="de-DE" dirty="0" err="1">
                <a:solidFill>
                  <a:srgbClr val="000000"/>
                </a:solidFill>
                <a:latin typeface="Arial"/>
              </a:rPr>
              <a:t>eat</a:t>
            </a:r>
            <a:r>
              <a:rPr lang="de-DE" dirty="0">
                <a:solidFill>
                  <a:srgbClr val="000000"/>
                </a:solidFill>
                <a:latin typeface="Arial"/>
              </a:rPr>
              <a:t> </a:t>
            </a:r>
            <a:r>
              <a:rPr lang="de-DE" dirty="0" err="1">
                <a:solidFill>
                  <a:srgbClr val="000000"/>
                </a:solidFill>
                <a:latin typeface="Arial"/>
              </a:rPr>
              <a:t>litatin</a:t>
            </a:r>
            <a:r>
              <a:rPr lang="de-DE" dirty="0">
                <a:solidFill>
                  <a:srgbClr val="000000"/>
                </a:solidFill>
                <a:latin typeface="Arial"/>
              </a:rPr>
              <a:t> </a:t>
            </a:r>
            <a:r>
              <a:rPr lang="de-DE" dirty="0" err="1">
                <a:solidFill>
                  <a:srgbClr val="000000"/>
                </a:solidFill>
                <a:latin typeface="Arial"/>
              </a:rPr>
              <a:t>experia</a:t>
            </a:r>
            <a:r>
              <a:rPr lang="de-DE" dirty="0">
                <a:solidFill>
                  <a:srgbClr val="000000"/>
                </a:solidFill>
                <a:latin typeface="Arial"/>
              </a:rPr>
              <a:t> </a:t>
            </a:r>
            <a:r>
              <a:rPr lang="de-DE" dirty="0" err="1">
                <a:solidFill>
                  <a:srgbClr val="000000"/>
                </a:solidFill>
                <a:latin typeface="Arial"/>
              </a:rPr>
              <a:t>sit</a:t>
            </a:r>
            <a:r>
              <a:rPr lang="de-DE" dirty="0">
                <a:solidFill>
                  <a:srgbClr val="000000"/>
                </a:solidFill>
                <a:latin typeface="Arial"/>
              </a:rPr>
              <a:t> </a:t>
            </a:r>
            <a:r>
              <a:rPr lang="de-DE" dirty="0" err="1">
                <a:solidFill>
                  <a:srgbClr val="000000"/>
                </a:solidFill>
                <a:latin typeface="Arial"/>
              </a:rPr>
              <a:t>aut</a:t>
            </a:r>
            <a:r>
              <a:rPr lang="de-DE" dirty="0">
                <a:solidFill>
                  <a:srgbClr val="000000"/>
                </a:solidFill>
                <a:latin typeface="Arial"/>
              </a:rPr>
              <a:t> </a:t>
            </a:r>
            <a:r>
              <a:rPr lang="de-DE" dirty="0" err="1">
                <a:solidFill>
                  <a:srgbClr val="000000"/>
                </a:solidFill>
                <a:latin typeface="Arial"/>
              </a:rPr>
              <a:t>offici</a:t>
            </a:r>
            <a:r>
              <a:rPr lang="de-DE" dirty="0">
                <a:solidFill>
                  <a:srgbClr val="000000"/>
                </a:solidFill>
                <a:latin typeface="Arial"/>
              </a:rPr>
              <a:t> </a:t>
            </a:r>
            <a:r>
              <a:rPr lang="de-DE" dirty="0" err="1">
                <a:solidFill>
                  <a:srgbClr val="000000"/>
                </a:solidFill>
                <a:latin typeface="Arial"/>
              </a:rPr>
              <a:t>unt</a:t>
            </a:r>
            <a:r>
              <a:rPr lang="de-DE" dirty="0">
                <a:solidFill>
                  <a:srgbClr val="000000"/>
                </a:solidFill>
                <a:latin typeface="Arial"/>
              </a:rPr>
              <a:t> </a:t>
            </a:r>
            <a:r>
              <a:rPr lang="de-DE" dirty="0" err="1">
                <a:solidFill>
                  <a:srgbClr val="000000"/>
                </a:solidFill>
                <a:latin typeface="Arial"/>
              </a:rPr>
              <a:t>quamet</a:t>
            </a:r>
            <a:r>
              <a:rPr lang="de-DE" dirty="0">
                <a:solidFill>
                  <a:srgbClr val="000000"/>
                </a:solidFill>
                <a:latin typeface="Arial"/>
              </a:rPr>
              <a:t> </a:t>
            </a:r>
            <a:r>
              <a:rPr lang="de-DE" dirty="0" err="1">
                <a:solidFill>
                  <a:srgbClr val="000000"/>
                </a:solidFill>
                <a:latin typeface="Arial"/>
              </a:rPr>
              <a:t>laccabo</a:t>
            </a:r>
            <a:r>
              <a:rPr lang="de-DE" dirty="0">
                <a:solidFill>
                  <a:srgbClr val="000000"/>
                </a:solidFill>
                <a:latin typeface="Arial"/>
              </a:rPr>
              <a:t>. Min </a:t>
            </a:r>
            <a:r>
              <a:rPr lang="de-DE" dirty="0" err="1">
                <a:solidFill>
                  <a:srgbClr val="000000"/>
                </a:solidFill>
                <a:latin typeface="Arial"/>
              </a:rPr>
              <a:t>re</a:t>
            </a:r>
            <a:r>
              <a:rPr lang="de-DE" dirty="0">
                <a:solidFill>
                  <a:srgbClr val="000000"/>
                </a:solidFill>
                <a:latin typeface="Arial"/>
              </a:rPr>
              <a:t>, </a:t>
            </a:r>
            <a:r>
              <a:rPr lang="de-DE" dirty="0" err="1">
                <a:solidFill>
                  <a:srgbClr val="000000"/>
                </a:solidFill>
                <a:latin typeface="Arial"/>
              </a:rPr>
              <a:t>oditatistem</a:t>
            </a:r>
            <a:r>
              <a:rPr lang="de-DE" dirty="0">
                <a:solidFill>
                  <a:srgbClr val="000000"/>
                </a:solidFill>
                <a:latin typeface="Arial"/>
              </a:rPr>
              <a:t> </a:t>
            </a:r>
            <a:r>
              <a:rPr lang="de-DE" dirty="0" err="1">
                <a:solidFill>
                  <a:srgbClr val="000000"/>
                </a:solidFill>
                <a:latin typeface="Arial"/>
              </a:rPr>
              <a:t>volorem</a:t>
            </a:r>
            <a:r>
              <a:rPr lang="de-DE" dirty="0">
                <a:solidFill>
                  <a:srgbClr val="000000"/>
                </a:solidFill>
                <a:latin typeface="Arial"/>
              </a:rPr>
              <a:t> </a:t>
            </a:r>
            <a:r>
              <a:rPr lang="de-DE" dirty="0" err="1">
                <a:solidFill>
                  <a:srgbClr val="000000"/>
                </a:solidFill>
                <a:latin typeface="Arial"/>
              </a:rPr>
              <a:t>ratemporesti</a:t>
            </a:r>
            <a:r>
              <a:rPr lang="de-DE" dirty="0">
                <a:solidFill>
                  <a:srgbClr val="000000"/>
                </a:solidFill>
                <a:latin typeface="Arial"/>
              </a:rPr>
              <a:t> </a:t>
            </a:r>
            <a:r>
              <a:rPr lang="de-DE" dirty="0" err="1">
                <a:solidFill>
                  <a:srgbClr val="000000"/>
                </a:solidFill>
                <a:latin typeface="Arial"/>
              </a:rPr>
              <a:t>volesciur</a:t>
            </a:r>
            <a:r>
              <a:rPr lang="de-DE" dirty="0">
                <a:solidFill>
                  <a:srgbClr val="000000"/>
                </a:solidFill>
                <a:latin typeface="Arial"/>
              </a:rPr>
              <a:t>?</a:t>
            </a:r>
          </a:p>
        </p:txBody>
      </p:sp>
      <p:sp>
        <p:nvSpPr>
          <p:cNvPr id="15" name="Bildplatzhalter 14"/>
          <p:cNvSpPr>
            <a:spLocks noGrp="1"/>
          </p:cNvSpPr>
          <p:nvPr>
            <p:ph type="pic" sz="quarter" idx="16"/>
          </p:nvPr>
        </p:nvSpPr>
        <p:spPr>
          <a:xfrm>
            <a:off x="9666958" y="16397486"/>
            <a:ext cx="7380000" cy="8247557"/>
          </a:xfrm>
        </p:spPr>
        <p:txBody>
          <a:bodyPr/>
          <a:lstStyle/>
          <a:p>
            <a:endParaRPr lang="en-US" dirty="0"/>
          </a:p>
        </p:txBody>
      </p:sp>
      <p:sp>
        <p:nvSpPr>
          <p:cNvPr id="16" name="Textplatzhalter 15"/>
          <p:cNvSpPr>
            <a:spLocks noGrp="1"/>
          </p:cNvSpPr>
          <p:nvPr>
            <p:ph type="body" sz="quarter" idx="17"/>
          </p:nvPr>
        </p:nvSpPr>
        <p:spPr>
          <a:xfrm>
            <a:off x="9666958" y="25038446"/>
            <a:ext cx="7380000" cy="254669"/>
          </a:xfrm>
        </p:spPr>
        <p:txBody>
          <a:bodyPr/>
          <a:lstStyle/>
          <a:p>
            <a:endParaRPr lang="de-DE" dirty="0"/>
          </a:p>
        </p:txBody>
      </p:sp>
      <p:sp>
        <p:nvSpPr>
          <p:cNvPr id="17" name="Bildplatzhalter 16"/>
          <p:cNvSpPr>
            <a:spLocks noGrp="1"/>
          </p:cNvSpPr>
          <p:nvPr>
            <p:ph type="pic" sz="quarter" idx="18"/>
          </p:nvPr>
        </p:nvSpPr>
        <p:spPr>
          <a:xfrm>
            <a:off x="25761566" y="11899627"/>
            <a:ext cx="7380000" cy="7054147"/>
          </a:xfrm>
        </p:spPr>
        <p:txBody>
          <a:bodyPr/>
          <a:lstStyle/>
          <a:p>
            <a:endParaRPr lang="en-US"/>
          </a:p>
        </p:txBody>
      </p:sp>
      <p:sp>
        <p:nvSpPr>
          <p:cNvPr id="18" name="Textplatzhalter 17"/>
          <p:cNvSpPr>
            <a:spLocks noGrp="1"/>
          </p:cNvSpPr>
          <p:nvPr>
            <p:ph type="body" sz="quarter" idx="19"/>
          </p:nvPr>
        </p:nvSpPr>
        <p:spPr>
          <a:xfrm>
            <a:off x="25761566" y="19277806"/>
            <a:ext cx="7380000" cy="254669"/>
          </a:xfrm>
        </p:spPr>
        <p:txBody>
          <a:bodyPr/>
          <a:lstStyle/>
          <a:p>
            <a:endParaRPr lang="de-DE" dirty="0"/>
          </a:p>
        </p:txBody>
      </p:sp>
      <p:sp>
        <p:nvSpPr>
          <p:cNvPr id="9" name="Textplatzhalter 17">
            <a:extLst>
              <a:ext uri="{FF2B5EF4-FFF2-40B4-BE49-F238E27FC236}">
                <a16:creationId xmlns:a16="http://schemas.microsoft.com/office/drawing/2014/main" id="{03770538-128C-D61C-D2A4-1BBA6993FCE9}"/>
              </a:ext>
            </a:extLst>
          </p:cNvPr>
          <p:cNvSpPr>
            <a:spLocks noGrp="1"/>
          </p:cNvSpPr>
          <p:nvPr>
            <p:ph type="body" sz="quarter" idx="14"/>
          </p:nvPr>
        </p:nvSpPr>
        <p:spPr>
          <a:xfrm>
            <a:off x="1656000" y="7219107"/>
            <a:ext cx="39492000" cy="508672"/>
          </a:xfrm>
        </p:spPr>
        <p:txBody>
          <a:bodyPr/>
          <a:lstStyle/>
          <a:p>
            <a:r>
              <a:rPr lang="de-DE" dirty="0" err="1"/>
              <a:t>Authors</a:t>
            </a:r>
            <a:r>
              <a:rPr lang="de-DE" dirty="0"/>
              <a:t> </a:t>
            </a:r>
            <a:r>
              <a:rPr lang="de-DE" dirty="0" err="1"/>
              <a:t>list</a:t>
            </a:r>
            <a:r>
              <a:rPr lang="de-DE" dirty="0"/>
              <a:t> (in </a:t>
            </a:r>
            <a:r>
              <a:rPr lang="de-DE" dirty="0" err="1"/>
              <a:t>case</a:t>
            </a:r>
            <a:r>
              <a:rPr lang="de-DE" dirty="0"/>
              <a:t> </a:t>
            </a:r>
            <a:r>
              <a:rPr lang="de-DE" dirty="0" err="1"/>
              <a:t>of</a:t>
            </a:r>
            <a:r>
              <a:rPr lang="de-DE" dirty="0"/>
              <a:t> </a:t>
            </a:r>
            <a:r>
              <a:rPr lang="de-DE" dirty="0" err="1"/>
              <a:t>several</a:t>
            </a:r>
            <a:r>
              <a:rPr lang="de-DE" dirty="0"/>
              <a:t> </a:t>
            </a:r>
            <a:r>
              <a:rPr lang="de-DE" dirty="0" err="1"/>
              <a:t>authors</a:t>
            </a:r>
            <a:r>
              <a:rPr lang="de-DE" dirty="0"/>
              <a:t>)</a:t>
            </a:r>
          </a:p>
        </p:txBody>
      </p:sp>
      <p:sp>
        <p:nvSpPr>
          <p:cNvPr id="10" name="Textplatzhalter 18">
            <a:extLst>
              <a:ext uri="{FF2B5EF4-FFF2-40B4-BE49-F238E27FC236}">
                <a16:creationId xmlns:a16="http://schemas.microsoft.com/office/drawing/2014/main" id="{E8369725-03C3-2AF0-05F3-C0268EF5FDA8}"/>
              </a:ext>
            </a:extLst>
          </p:cNvPr>
          <p:cNvSpPr>
            <a:spLocks noGrp="1"/>
          </p:cNvSpPr>
          <p:nvPr>
            <p:ph type="body" sz="quarter" idx="15"/>
          </p:nvPr>
        </p:nvSpPr>
        <p:spPr>
          <a:xfrm>
            <a:off x="1655999" y="5850955"/>
            <a:ext cx="39492000" cy="595131"/>
          </a:xfrm>
        </p:spPr>
        <p:txBody>
          <a:bodyPr/>
          <a:lstStyle/>
          <a:p>
            <a:r>
              <a:rPr lang="de-DE" dirty="0" err="1"/>
              <a:t>Authors</a:t>
            </a:r>
            <a:r>
              <a:rPr lang="de-DE" dirty="0"/>
              <a:t> </a:t>
            </a:r>
            <a:r>
              <a:rPr lang="de-DE" dirty="0" err="1"/>
              <a:t>list</a:t>
            </a:r>
            <a:r>
              <a:rPr lang="de-DE" dirty="0"/>
              <a:t> (in </a:t>
            </a:r>
            <a:r>
              <a:rPr lang="de-DE" dirty="0" err="1"/>
              <a:t>case</a:t>
            </a:r>
            <a:r>
              <a:rPr lang="de-DE" dirty="0"/>
              <a:t> </a:t>
            </a:r>
            <a:r>
              <a:rPr lang="de-DE" dirty="0" err="1"/>
              <a:t>of</a:t>
            </a:r>
            <a:r>
              <a:rPr lang="de-DE" dirty="0"/>
              <a:t> </a:t>
            </a:r>
            <a:r>
              <a:rPr lang="de-DE" dirty="0" err="1"/>
              <a:t>few</a:t>
            </a:r>
            <a:r>
              <a:rPr lang="de-DE" dirty="0"/>
              <a:t> </a:t>
            </a:r>
            <a:r>
              <a:rPr lang="de-DE" dirty="0" err="1"/>
              <a:t>authors</a:t>
            </a:r>
            <a:r>
              <a:rPr lang="de-DE" dirty="0"/>
              <a:t>)</a:t>
            </a:r>
          </a:p>
        </p:txBody>
      </p:sp>
      <p:sp>
        <p:nvSpPr>
          <p:cNvPr id="11" name="Titel 10">
            <a:extLst>
              <a:ext uri="{FF2B5EF4-FFF2-40B4-BE49-F238E27FC236}">
                <a16:creationId xmlns:a16="http://schemas.microsoft.com/office/drawing/2014/main" id="{11AA2FD7-7BDE-74AD-5992-C3D495F0BA95}"/>
              </a:ext>
            </a:extLst>
          </p:cNvPr>
          <p:cNvSpPr>
            <a:spLocks noGrp="1"/>
          </p:cNvSpPr>
          <p:nvPr>
            <p:ph type="title"/>
          </p:nvPr>
        </p:nvSpPr>
        <p:spPr>
          <a:xfrm>
            <a:off x="1656000" y="4410795"/>
            <a:ext cx="39492000" cy="810948"/>
          </a:xfrm>
          <a:prstGeom prst="rect">
            <a:avLst/>
          </a:prstGeom>
        </p:spPr>
        <p:txBody>
          <a:bodyPr>
            <a:normAutofit fontScale="90000"/>
          </a:bodyPr>
          <a:lstStyle/>
          <a:p>
            <a:r>
              <a:rPr lang="de-DE" dirty="0"/>
              <a:t>Research title</a:t>
            </a:r>
          </a:p>
        </p:txBody>
      </p:sp>
      <p:cxnSp>
        <p:nvCxnSpPr>
          <p:cNvPr id="25" name="Straight Connector 24">
            <a:extLst>
              <a:ext uri="{FF2B5EF4-FFF2-40B4-BE49-F238E27FC236}">
                <a16:creationId xmlns:a16="http://schemas.microsoft.com/office/drawing/2014/main" id="{46EB1B3B-AB25-400F-C4C0-9AF4DAF0FB17}"/>
              </a:ext>
            </a:extLst>
          </p:cNvPr>
          <p:cNvCxnSpPr>
            <a:cxnSpLocks/>
          </p:cNvCxnSpPr>
          <p:nvPr/>
        </p:nvCxnSpPr>
        <p:spPr>
          <a:xfrm>
            <a:off x="1655999" y="9091315"/>
            <a:ext cx="7434895"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B3F92D4-F60F-7DF9-EEFF-68648805D6FF}"/>
              </a:ext>
            </a:extLst>
          </p:cNvPr>
          <p:cNvCxnSpPr>
            <a:cxnSpLocks/>
          </p:cNvCxnSpPr>
          <p:nvPr/>
        </p:nvCxnSpPr>
        <p:spPr>
          <a:xfrm>
            <a:off x="1602062" y="11035531"/>
            <a:ext cx="7434895"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D12502D-8986-690C-328D-6D6802C58034}"/>
              </a:ext>
            </a:extLst>
          </p:cNvPr>
          <p:cNvCxnSpPr>
            <a:cxnSpLocks/>
          </p:cNvCxnSpPr>
          <p:nvPr/>
        </p:nvCxnSpPr>
        <p:spPr>
          <a:xfrm>
            <a:off x="17659847" y="9163323"/>
            <a:ext cx="7488832"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9CAECB-BEEB-75A5-F738-6513160D8055}"/>
              </a:ext>
            </a:extLst>
          </p:cNvPr>
          <p:cNvCxnSpPr>
            <a:cxnSpLocks/>
          </p:cNvCxnSpPr>
          <p:nvPr/>
        </p:nvCxnSpPr>
        <p:spPr>
          <a:xfrm>
            <a:off x="17659848" y="10315451"/>
            <a:ext cx="7488832"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76372D-1993-5CBA-E70F-0A23CF9EF505}"/>
              </a:ext>
            </a:extLst>
          </p:cNvPr>
          <p:cNvCxnSpPr>
            <a:cxnSpLocks/>
          </p:cNvCxnSpPr>
          <p:nvPr/>
        </p:nvCxnSpPr>
        <p:spPr>
          <a:xfrm>
            <a:off x="17659846" y="25437131"/>
            <a:ext cx="7488832"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9617D47-EEBD-D0F6-E4FC-8C1F0A02AF0B}"/>
              </a:ext>
            </a:extLst>
          </p:cNvPr>
          <p:cNvCxnSpPr>
            <a:cxnSpLocks/>
          </p:cNvCxnSpPr>
          <p:nvPr/>
        </p:nvCxnSpPr>
        <p:spPr>
          <a:xfrm>
            <a:off x="17659847" y="26589259"/>
            <a:ext cx="7488832"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74A07477-4B90-1DB9-0BE0-9E948B9E874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655999" y="27747288"/>
            <a:ext cx="1631216" cy="1631216"/>
          </a:xfrm>
          <a:prstGeom prst="rect">
            <a:avLst/>
          </a:prstGeom>
        </p:spPr>
      </p:pic>
      <p:sp>
        <p:nvSpPr>
          <p:cNvPr id="34" name="TextBox 33">
            <a:extLst>
              <a:ext uri="{FF2B5EF4-FFF2-40B4-BE49-F238E27FC236}">
                <a16:creationId xmlns:a16="http://schemas.microsoft.com/office/drawing/2014/main" id="{95B1AF17-D963-1713-321B-BF27351FFAB9}"/>
              </a:ext>
            </a:extLst>
          </p:cNvPr>
          <p:cNvSpPr txBox="1"/>
          <p:nvPr/>
        </p:nvSpPr>
        <p:spPr>
          <a:xfrm>
            <a:off x="3474270" y="27766355"/>
            <a:ext cx="3960440" cy="1631216"/>
          </a:xfrm>
          <a:prstGeom prst="rect">
            <a:avLst/>
          </a:prstGeom>
          <a:noFill/>
        </p:spPr>
        <p:txBody>
          <a:bodyPr wrap="square" rtlCol="0">
            <a:spAutoFit/>
          </a:bodyPr>
          <a:lstStyle/>
          <a:p>
            <a:r>
              <a:rPr lang="en-GB" sz="2000" b="1" dirty="0" err="1">
                <a:solidFill>
                  <a:schemeClr val="accent5"/>
                </a:solidFill>
              </a:rPr>
              <a:t>Dr.</a:t>
            </a:r>
            <a:r>
              <a:rPr lang="en-GB" sz="2000" b="1" dirty="0">
                <a:solidFill>
                  <a:schemeClr val="accent5"/>
                </a:solidFill>
              </a:rPr>
              <a:t> </a:t>
            </a:r>
            <a:r>
              <a:rPr lang="en-GB" sz="2000" b="1" dirty="0" err="1">
                <a:solidFill>
                  <a:schemeClr val="accent5"/>
                </a:solidFill>
              </a:rPr>
              <a:t>Birte</a:t>
            </a:r>
            <a:r>
              <a:rPr lang="en-GB" sz="2000" b="1" dirty="0">
                <a:solidFill>
                  <a:schemeClr val="accent5"/>
                </a:solidFill>
              </a:rPr>
              <a:t> Maja </a:t>
            </a:r>
            <a:r>
              <a:rPr lang="en-GB" sz="2000" b="1" dirty="0" err="1">
                <a:solidFill>
                  <a:schemeClr val="accent5"/>
                </a:solidFill>
              </a:rPr>
              <a:t>Gerken</a:t>
            </a:r>
            <a:endParaRPr lang="en-GB" sz="2000" b="1" dirty="0">
              <a:solidFill>
                <a:schemeClr val="accent5"/>
              </a:solidFill>
            </a:endParaRPr>
          </a:p>
          <a:p>
            <a:r>
              <a:rPr lang="en-GB" sz="2000" b="1" dirty="0">
                <a:solidFill>
                  <a:schemeClr val="accent5"/>
                </a:solidFill>
              </a:rPr>
              <a:t>TUM Chair of Template Example</a:t>
            </a:r>
          </a:p>
          <a:p>
            <a:r>
              <a:rPr lang="en-GB" sz="2000" b="1" dirty="0">
                <a:solidFill>
                  <a:schemeClr val="accent5"/>
                </a:solidFill>
              </a:rPr>
              <a:t>Address</a:t>
            </a:r>
          </a:p>
          <a:p>
            <a:r>
              <a:rPr lang="en-GB" sz="2000" b="1" dirty="0">
                <a:solidFill>
                  <a:schemeClr val="accent5"/>
                </a:solidFill>
              </a:rPr>
              <a:t>Webpage</a:t>
            </a:r>
          </a:p>
          <a:p>
            <a:r>
              <a:rPr lang="en-GB" sz="2000" b="1" dirty="0">
                <a:solidFill>
                  <a:schemeClr val="accent5"/>
                </a:solidFill>
              </a:rPr>
              <a:t>Email Address</a:t>
            </a:r>
          </a:p>
        </p:txBody>
      </p:sp>
      <p:pic>
        <p:nvPicPr>
          <p:cNvPr id="35" name="Picture 34">
            <a:extLst>
              <a:ext uri="{FF2B5EF4-FFF2-40B4-BE49-F238E27FC236}">
                <a16:creationId xmlns:a16="http://schemas.microsoft.com/office/drawing/2014/main" id="{563B38DE-F6B1-D4F7-054A-5708D2A454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370814" y="27741387"/>
            <a:ext cx="1631216" cy="1631216"/>
          </a:xfrm>
          <a:prstGeom prst="rect">
            <a:avLst/>
          </a:prstGeom>
        </p:spPr>
      </p:pic>
      <p:sp>
        <p:nvSpPr>
          <p:cNvPr id="36" name="TextBox 35">
            <a:extLst>
              <a:ext uri="{FF2B5EF4-FFF2-40B4-BE49-F238E27FC236}">
                <a16:creationId xmlns:a16="http://schemas.microsoft.com/office/drawing/2014/main" id="{E8313A89-751D-56B6-A940-8B991DC29C7E}"/>
              </a:ext>
            </a:extLst>
          </p:cNvPr>
          <p:cNvSpPr txBox="1"/>
          <p:nvPr/>
        </p:nvSpPr>
        <p:spPr>
          <a:xfrm>
            <a:off x="10189085" y="27760454"/>
            <a:ext cx="3960440" cy="1631216"/>
          </a:xfrm>
          <a:prstGeom prst="rect">
            <a:avLst/>
          </a:prstGeom>
          <a:noFill/>
        </p:spPr>
        <p:txBody>
          <a:bodyPr wrap="square" rtlCol="0">
            <a:spAutoFit/>
          </a:bodyPr>
          <a:lstStyle/>
          <a:p>
            <a:r>
              <a:rPr lang="en-GB" sz="2000" b="1" dirty="0">
                <a:solidFill>
                  <a:srgbClr val="92D050"/>
                </a:solidFill>
              </a:rPr>
              <a:t>M.Sc. Lorenz Gabel </a:t>
            </a:r>
          </a:p>
          <a:p>
            <a:r>
              <a:rPr lang="en-GB" sz="2000" b="1" dirty="0">
                <a:solidFill>
                  <a:srgbClr val="92D050"/>
                </a:solidFill>
              </a:rPr>
              <a:t>TUM Chair of Template Example</a:t>
            </a:r>
          </a:p>
          <a:p>
            <a:r>
              <a:rPr lang="en-GB" sz="2000" b="1" dirty="0">
                <a:solidFill>
                  <a:srgbClr val="92D050"/>
                </a:solidFill>
              </a:rPr>
              <a:t>Address</a:t>
            </a:r>
          </a:p>
          <a:p>
            <a:r>
              <a:rPr lang="en-GB" sz="2000" b="1" dirty="0">
                <a:solidFill>
                  <a:srgbClr val="92D050"/>
                </a:solidFill>
              </a:rPr>
              <a:t>Webpage</a:t>
            </a:r>
          </a:p>
          <a:p>
            <a:r>
              <a:rPr lang="en-GB" sz="2000" b="1" dirty="0">
                <a:solidFill>
                  <a:srgbClr val="92D050"/>
                </a:solidFill>
              </a:rPr>
              <a:t>Email Address</a:t>
            </a:r>
          </a:p>
        </p:txBody>
      </p:sp>
      <p:pic>
        <p:nvPicPr>
          <p:cNvPr id="37" name="Picture 36">
            <a:extLst>
              <a:ext uri="{FF2B5EF4-FFF2-40B4-BE49-F238E27FC236}">
                <a16:creationId xmlns:a16="http://schemas.microsoft.com/office/drawing/2014/main" id="{3741208D-8615-AE65-5145-B50841E052D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5139566" y="27675280"/>
            <a:ext cx="1631216" cy="1631216"/>
          </a:xfrm>
          <a:prstGeom prst="rect">
            <a:avLst/>
          </a:prstGeom>
        </p:spPr>
      </p:pic>
      <p:sp>
        <p:nvSpPr>
          <p:cNvPr id="38" name="TextBox 37">
            <a:extLst>
              <a:ext uri="{FF2B5EF4-FFF2-40B4-BE49-F238E27FC236}">
                <a16:creationId xmlns:a16="http://schemas.microsoft.com/office/drawing/2014/main" id="{125DD0E7-F9BC-5DDE-3D5E-45C48D68B943}"/>
              </a:ext>
            </a:extLst>
          </p:cNvPr>
          <p:cNvSpPr txBox="1"/>
          <p:nvPr/>
        </p:nvSpPr>
        <p:spPr>
          <a:xfrm>
            <a:off x="16957837" y="27694347"/>
            <a:ext cx="3960440" cy="1631216"/>
          </a:xfrm>
          <a:prstGeom prst="rect">
            <a:avLst/>
          </a:prstGeom>
          <a:noFill/>
        </p:spPr>
        <p:txBody>
          <a:bodyPr wrap="square" rtlCol="0">
            <a:spAutoFit/>
          </a:bodyPr>
          <a:lstStyle/>
          <a:p>
            <a:r>
              <a:rPr lang="en-GB" sz="2000" b="1" dirty="0" err="1">
                <a:solidFill>
                  <a:srgbClr val="92D050"/>
                </a:solidFill>
              </a:rPr>
              <a:t>Dr.</a:t>
            </a:r>
            <a:r>
              <a:rPr lang="en-GB" sz="2000" b="1" dirty="0">
                <a:solidFill>
                  <a:srgbClr val="92D050"/>
                </a:solidFill>
              </a:rPr>
              <a:t> Marlene </a:t>
            </a:r>
            <a:r>
              <a:rPr lang="en-GB" sz="2000" b="1" dirty="0" err="1">
                <a:solidFill>
                  <a:srgbClr val="92D050"/>
                </a:solidFill>
              </a:rPr>
              <a:t>Backleh-Sohrt</a:t>
            </a:r>
            <a:r>
              <a:rPr lang="en-GB" sz="2000" b="1" dirty="0">
                <a:solidFill>
                  <a:srgbClr val="92D050"/>
                </a:solidFill>
              </a:rPr>
              <a:t> </a:t>
            </a:r>
          </a:p>
          <a:p>
            <a:r>
              <a:rPr lang="en-GB" sz="2000" b="1" dirty="0">
                <a:solidFill>
                  <a:srgbClr val="92D050"/>
                </a:solidFill>
              </a:rPr>
              <a:t>TUM Chair of Template Example</a:t>
            </a:r>
          </a:p>
          <a:p>
            <a:r>
              <a:rPr lang="en-GB" sz="2000" b="1" dirty="0">
                <a:solidFill>
                  <a:srgbClr val="92D050"/>
                </a:solidFill>
              </a:rPr>
              <a:t>Address</a:t>
            </a:r>
          </a:p>
          <a:p>
            <a:r>
              <a:rPr lang="en-GB" sz="2000" b="1" dirty="0">
                <a:solidFill>
                  <a:srgbClr val="92D050"/>
                </a:solidFill>
              </a:rPr>
              <a:t>Webpage</a:t>
            </a:r>
          </a:p>
          <a:p>
            <a:r>
              <a:rPr lang="en-GB" sz="2000" b="1" dirty="0">
                <a:solidFill>
                  <a:srgbClr val="92D050"/>
                </a:solidFill>
              </a:rPr>
              <a:t>Email Address</a:t>
            </a:r>
          </a:p>
        </p:txBody>
      </p:sp>
      <p:sp>
        <p:nvSpPr>
          <p:cNvPr id="2" name="Textfeld 1"/>
          <p:cNvSpPr txBox="1"/>
          <p:nvPr/>
        </p:nvSpPr>
        <p:spPr>
          <a:xfrm>
            <a:off x="22484382" y="27760454"/>
            <a:ext cx="16489832" cy="2369880"/>
          </a:xfrm>
          <a:prstGeom prst="rect">
            <a:avLst/>
          </a:prstGeom>
          <a:noFill/>
        </p:spPr>
        <p:txBody>
          <a:bodyPr wrap="square" rtlCol="0">
            <a:spAutoFit/>
          </a:bodyPr>
          <a:lstStyle/>
          <a:p>
            <a:r>
              <a:rPr lang="de-DE" sz="6600" dirty="0"/>
              <a:t>MDSI General </a:t>
            </a:r>
            <a:r>
              <a:rPr lang="de-DE" sz="6600" dirty="0" err="1"/>
              <a:t>Assembly</a:t>
            </a:r>
            <a:r>
              <a:rPr lang="de-DE" sz="6600" dirty="0"/>
              <a:t>, </a:t>
            </a:r>
            <a:r>
              <a:rPr lang="de-DE" sz="6600" dirty="0" err="1"/>
              <a:t>October</a:t>
            </a:r>
            <a:r>
              <a:rPr lang="de-DE" sz="6600" dirty="0"/>
              <a:t> 24, 2024</a:t>
            </a:r>
          </a:p>
          <a:p>
            <a:endParaRPr lang="de-DE" dirty="0"/>
          </a:p>
        </p:txBody>
      </p:sp>
    </p:spTree>
    <p:extLst>
      <p:ext uri="{BB962C8B-B14F-4D97-AF65-F5344CB8AC3E}">
        <p14:creationId xmlns:p14="http://schemas.microsoft.com/office/powerpoint/2010/main" val="2241184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p:cNvSpPr>
            <a:spLocks noGrp="1"/>
          </p:cNvSpPr>
          <p:nvPr>
            <p:ph type="subTitle" idx="1"/>
          </p:nvPr>
        </p:nvSpPr>
        <p:spPr>
          <a:xfrm>
            <a:off x="1656000" y="7941373"/>
            <a:ext cx="39492000" cy="18935918"/>
          </a:xfrm>
        </p:spPr>
        <p:txBody>
          <a:bodyPr/>
          <a:lstStyle/>
          <a:p>
            <a:r>
              <a:rPr lang="de-DE" b="1" dirty="0">
                <a:solidFill>
                  <a:srgbClr val="000000"/>
                </a:solidFill>
              </a:rPr>
              <a:t>Abstract</a:t>
            </a:r>
          </a:p>
          <a:p>
            <a:pPr algn="l">
              <a:tabLst>
                <a:tab pos="11723688" algn="l"/>
              </a:tabLst>
            </a:pPr>
            <a:r>
              <a:rPr lang="en-US" b="0" i="0" dirty="0">
                <a:solidFill>
                  <a:srgbClr val="072140"/>
                </a:solidFill>
                <a:effectLst/>
              </a:rPr>
              <a:t>With increasing concerns about non-renewable resources, geothermal energy is becoming increasingly important for heat and power generation. Germany has set a goal to obtain a significant share of its energy from renewable sources by 2050. Deep geothermal plants are expected to make a significant contribution to meeting heat demand. However, these plants cause micro-seismic events that affect the serviceability of buildings and human comfort. Until now, the measurement of seismic activity in the Bavaria region relied on the free-field vibration sensor network. In a novel approach, additional sensors were recently installed on different levels of a low-rise building on the site of a geothermal plant in the south of Munich. This strategic sensor network aims to collect and analyze unique vibration data. The project focuses on improving the understanding and prediction of building responses to micro-earthquakes through data-driven model updating.</a:t>
            </a:r>
          </a:p>
          <a:p>
            <a:pPr algn="l">
              <a:tabLst>
                <a:tab pos="12050713" algn="l"/>
              </a:tabLst>
            </a:pPr>
            <a:r>
              <a:rPr lang="en-US" b="0" i="0" dirty="0">
                <a:solidFill>
                  <a:srgbClr val="072140"/>
                </a:solidFill>
                <a:effectLst/>
              </a:rPr>
              <a:t>The first </a:t>
            </a:r>
            <a:r>
              <a:rPr lang="en-US" dirty="0">
                <a:solidFill>
                  <a:srgbClr val="072140"/>
                </a:solidFill>
              </a:rPr>
              <a:t>stage</a:t>
            </a:r>
            <a:r>
              <a:rPr lang="en-US" b="0" i="0" dirty="0">
                <a:solidFill>
                  <a:srgbClr val="072140"/>
                </a:solidFill>
                <a:effectLst/>
              </a:rPr>
              <a:t> will involve processing and preparing existing sensor data using classical and modern machine learning approaches, such as unsupervised learning, for automatic data processing and feature extraction. The second </a:t>
            </a:r>
            <a:r>
              <a:rPr lang="en-US" dirty="0">
                <a:solidFill>
                  <a:srgbClr val="072140"/>
                </a:solidFill>
              </a:rPr>
              <a:t>stage</a:t>
            </a:r>
            <a:r>
              <a:rPr lang="en-US" b="0" i="0" dirty="0">
                <a:solidFill>
                  <a:srgbClr val="072140"/>
                </a:solidFill>
                <a:effectLst/>
              </a:rPr>
              <a:t> will involve developing surrogate models to quantify uncertainty and replace detailed nonlinear analyses. These models will use experimental data to improve the prediction accuracy of structural behavior under induced seismicity. By improving existing building models using experimental data, this project aims to develop a prediction model to mitigate the effects of induced seismicity in geothermal plants. By monitoring building integrity under induced seismicity, the project will contribute to the safety and efficiency of geothermal operations in Munich and potentially worldwide. </a:t>
            </a:r>
          </a:p>
          <a:p>
            <a:pPr algn="l">
              <a:tabLst>
                <a:tab pos="12050713" algn="l"/>
              </a:tabLst>
            </a:pPr>
            <a:endParaRPr lang="en-US" dirty="0">
              <a:solidFill>
                <a:srgbClr val="072140"/>
              </a:solidFill>
            </a:endParaRPr>
          </a:p>
          <a:p>
            <a:pPr algn="l">
              <a:tabLst>
                <a:tab pos="12050713" algn="l"/>
              </a:tabLst>
            </a:pPr>
            <a:endParaRPr lang="en-US" b="0" i="0" dirty="0">
              <a:solidFill>
                <a:srgbClr val="072140"/>
              </a:solidFill>
              <a:effectLst/>
            </a:endParaRPr>
          </a:p>
          <a:p>
            <a:pPr algn="l">
              <a:tabLst>
                <a:tab pos="12050713" algn="l"/>
              </a:tabLst>
            </a:pPr>
            <a:endParaRPr lang="en-US" dirty="0">
              <a:solidFill>
                <a:srgbClr val="072140"/>
              </a:solidFill>
            </a:endParaRPr>
          </a:p>
          <a:p>
            <a:pPr algn="l">
              <a:tabLst>
                <a:tab pos="12050713" algn="l"/>
              </a:tabLst>
            </a:pPr>
            <a:endParaRPr lang="en-US" b="0" i="0" dirty="0">
              <a:solidFill>
                <a:srgbClr val="072140"/>
              </a:solidFill>
              <a:effectLst/>
            </a:endParaRPr>
          </a:p>
          <a:p>
            <a:pPr algn="l">
              <a:tabLst>
                <a:tab pos="12050713" algn="l"/>
              </a:tabLst>
            </a:pPr>
            <a:endParaRPr lang="en-US" dirty="0">
              <a:solidFill>
                <a:srgbClr val="072140"/>
              </a:solidFill>
            </a:endParaRPr>
          </a:p>
          <a:p>
            <a:pPr algn="l">
              <a:tabLst>
                <a:tab pos="12050713" algn="l"/>
              </a:tabLst>
            </a:pPr>
            <a:endParaRPr lang="en-US" b="0" i="0" dirty="0">
              <a:solidFill>
                <a:srgbClr val="072140"/>
              </a:solidFill>
              <a:effectLst/>
            </a:endParaRPr>
          </a:p>
          <a:p>
            <a:pPr algn="l">
              <a:tabLst>
                <a:tab pos="12050713" algn="l"/>
              </a:tabLst>
            </a:pPr>
            <a:endParaRPr lang="en-US" dirty="0">
              <a:solidFill>
                <a:srgbClr val="072140"/>
              </a:solidFill>
            </a:endParaRPr>
          </a:p>
          <a:p>
            <a:pPr algn="l">
              <a:tabLst>
                <a:tab pos="12050713" algn="l"/>
              </a:tabLst>
            </a:pPr>
            <a:endParaRPr lang="en-US" b="0" i="0" dirty="0">
              <a:solidFill>
                <a:srgbClr val="072140"/>
              </a:solidFill>
              <a:effectLst/>
            </a:endParaRPr>
          </a:p>
          <a:p>
            <a:pPr algn="l">
              <a:tabLst>
                <a:tab pos="12050713" algn="l"/>
              </a:tabLst>
            </a:pPr>
            <a:endParaRPr lang="en-US" dirty="0">
              <a:solidFill>
                <a:srgbClr val="072140"/>
              </a:solidFill>
            </a:endParaRPr>
          </a:p>
          <a:p>
            <a:pPr algn="l">
              <a:tabLst>
                <a:tab pos="12050713" algn="l"/>
              </a:tabLst>
            </a:pPr>
            <a:endParaRPr lang="en-US" b="0" i="0" dirty="0">
              <a:solidFill>
                <a:srgbClr val="072140"/>
              </a:solidFill>
              <a:effectLst/>
            </a:endParaRPr>
          </a:p>
          <a:p>
            <a:pPr algn="l">
              <a:tabLst>
                <a:tab pos="12050713" algn="l"/>
              </a:tabLst>
            </a:pPr>
            <a:r>
              <a:rPr lang="en-US" b="1" dirty="0">
                <a:solidFill>
                  <a:srgbClr val="072140"/>
                </a:solidFill>
              </a:rPr>
              <a:t>Overall Framework</a:t>
            </a:r>
          </a:p>
          <a:p>
            <a:pPr algn="l">
              <a:tabLst>
                <a:tab pos="12050713" algn="l"/>
              </a:tabLst>
            </a:pPr>
            <a:r>
              <a:rPr lang="en-US" altLang="zh-TW" b="1" dirty="0">
                <a:solidFill>
                  <a:srgbClr val="072140"/>
                </a:solidFill>
              </a:rPr>
              <a:t>Overall Framework </a:t>
            </a:r>
          </a:p>
          <a:p>
            <a:pPr algn="l">
              <a:tabLst>
                <a:tab pos="12050713" algn="l"/>
              </a:tabLst>
            </a:pPr>
            <a:r>
              <a:rPr lang="en-US" altLang="zh-TW" dirty="0">
                <a:solidFill>
                  <a:srgbClr val="072140"/>
                </a:solidFill>
              </a:rPr>
              <a:t>To understand and predict the effect of micro-earthquake on buildings, the following framework is proposed (fig 1), which includes</a:t>
            </a:r>
            <a:r>
              <a:rPr lang="en-US" altLang="zh-TW" dirty="0"/>
              <a:t> two stages. For this project, two databases are accessed; the first stores the sensor data from monitoring the vibration signals in the example building for over one year, and the second saves weak to moderated scaled geothermal-induced seismicity from seismic stations in the </a:t>
            </a:r>
            <a:r>
              <a:rPr lang="en-US" altLang="zh-TW" dirty="0" err="1"/>
              <a:t>Insheim</a:t>
            </a:r>
            <a:r>
              <a:rPr lang="en-US" altLang="zh-TW" dirty="0"/>
              <a:t> area, Germany. </a:t>
            </a:r>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b="1" dirty="0"/>
          </a:p>
          <a:p>
            <a:pPr algn="l">
              <a:tabLst>
                <a:tab pos="12050713" algn="l"/>
              </a:tabLst>
            </a:pPr>
            <a:r>
              <a:rPr lang="en-US" altLang="zh-TW" b="1" dirty="0"/>
              <a:t>Stage 1</a:t>
            </a:r>
          </a:p>
          <a:p>
            <a:pPr algn="l">
              <a:tabLst>
                <a:tab pos="12050713" algn="l"/>
              </a:tabLst>
            </a:pPr>
            <a:r>
              <a:rPr lang="en-US" altLang="zh-TW" dirty="0"/>
              <a:t>In the first stages, The focus is on extracting the </a:t>
            </a:r>
            <a:r>
              <a:rPr lang="en-US" altLang="zh-TW" b="1" i="1" dirty="0"/>
              <a:t>Frequency Response Functions </a:t>
            </a:r>
            <a:r>
              <a:rPr lang="en-US" altLang="zh-TW" dirty="0"/>
              <a:t>(FRFs) or so-called </a:t>
            </a:r>
            <a:r>
              <a:rPr lang="en-US" altLang="zh-TW" b="1" i="1" dirty="0"/>
              <a:t>Transfer Function </a:t>
            </a:r>
            <a:r>
              <a:rPr lang="en-US" altLang="zh-TW" dirty="0"/>
              <a:t>(TF) and identifying the system of example building by analyzing the existing sensor data. The uncertainty of FRF will be </a:t>
            </a:r>
            <a:r>
              <a:rPr lang="en-US" b="0" i="0" dirty="0">
                <a:solidFill>
                  <a:srgbClr val="072140"/>
                </a:solidFill>
                <a:effectLst/>
              </a:rPr>
              <a:t>quantified</a:t>
            </a:r>
            <a:r>
              <a:rPr lang="en-US" altLang="zh-TW" dirty="0"/>
              <a:t> to better describe the building model. This process includes the following steps: </a:t>
            </a:r>
          </a:p>
          <a:p>
            <a:pPr marL="342900" indent="-342900" algn="l">
              <a:buFont typeface="Arial" panose="020B0604020202020204" pitchFamily="34" charset="0"/>
              <a:buChar char="•"/>
              <a:tabLst>
                <a:tab pos="12050713" algn="l"/>
              </a:tabLst>
            </a:pPr>
            <a:r>
              <a:rPr lang="en-US" dirty="0">
                <a:solidFill>
                  <a:srgbClr val="072140"/>
                </a:solidFill>
              </a:rPr>
              <a:t>Clustering: Since the sensor data are unlabeled and the source of excitation is unknown, the clustering technique is utilized to characterize different response types based on their pattern of signals in the frequency domain.</a:t>
            </a:r>
            <a:r>
              <a:rPr lang="en-US" b="0" i="0" dirty="0">
                <a:solidFill>
                  <a:srgbClr val="072140"/>
                </a:solidFill>
                <a:effectLst/>
              </a:rPr>
              <a:t> By analyzing each clustering, the outlier and the responses severely compromised by noise could be discarded priorly (fig 2). </a:t>
            </a:r>
          </a:p>
          <a:p>
            <a:pPr marL="342900" indent="-342900">
              <a:buFont typeface="Arial" panose="020B0604020202020204" pitchFamily="34" charset="0"/>
              <a:buChar char="•"/>
              <a:tabLst>
                <a:tab pos="12050713" algn="l"/>
              </a:tabLst>
            </a:pPr>
            <a:r>
              <a:rPr lang="en-US" altLang="zh-TW" dirty="0"/>
              <a:t>Forming the FRFs: FRFs represent the response of a system per unit excitation as a function of frequency</a:t>
            </a:r>
            <a:r>
              <a:rPr lang="en-US" altLang="zh-TW" dirty="0">
                <a:solidFill>
                  <a:srgbClr val="072140"/>
                </a:solidFill>
              </a:rPr>
              <a:t>. The experimental FRFs of the building can be extracted by measurement tests, such as impact and shaker testing. To parameterize the FRFs, the </a:t>
            </a:r>
            <a:r>
              <a:rPr lang="en-US" altLang="zh-TW" b="1" i="1" dirty="0">
                <a:solidFill>
                  <a:srgbClr val="072140"/>
                </a:solidFill>
              </a:rPr>
              <a:t>Rational Fraction Polynomial method </a:t>
            </a:r>
            <a:r>
              <a:rPr lang="en-US" altLang="zh-TW" dirty="0">
                <a:solidFill>
                  <a:srgbClr val="072140"/>
                </a:solidFill>
              </a:rPr>
              <a:t>(RFP) or the </a:t>
            </a:r>
            <a:r>
              <a:rPr lang="en-US" b="1" i="1" dirty="0">
                <a:solidFill>
                  <a:srgbClr val="111111"/>
                </a:solidFill>
                <a:effectLst/>
              </a:rPr>
              <a:t>Mode Superposition Method </a:t>
            </a:r>
            <a:r>
              <a:rPr lang="en-US" b="0" i="0" dirty="0">
                <a:solidFill>
                  <a:srgbClr val="111111"/>
                </a:solidFill>
                <a:effectLst/>
              </a:rPr>
              <a:t>(MSUP) could be applied, which are based on classical or modern curve fitting procedures. </a:t>
            </a:r>
            <a:endParaRPr lang="en-US" altLang="zh-TW" dirty="0"/>
          </a:p>
          <a:p>
            <a:pPr marL="342900" indent="-342900" algn="l">
              <a:buFont typeface="Arial" panose="020B0604020202020204" pitchFamily="34" charset="0"/>
              <a:buChar char="•"/>
              <a:tabLst>
                <a:tab pos="12050713" algn="l"/>
              </a:tabLst>
            </a:pPr>
            <a:r>
              <a:rPr lang="en-US" altLang="zh-TW" dirty="0"/>
              <a:t>Identify the system: The system of the building is commonly represented by the natural frequency, damping ratio, and the mode shapes of a structure. These parameters are significant for verifying accuracy and calibrating a finite element (FE) model. Practically, the building system can be identified by two techniques: experimental modal analysis (EMA) and operational modal analysis (OMA). The difference between EMA and OMA is that EMA analyzes the system via measured force during the experiment, such as hammer impact and shaker. Conversely, OMA determines the system from operational vibration measurements, especially under real-world operational conditions.</a:t>
            </a:r>
          </a:p>
          <a:p>
            <a:pPr marL="342900" indent="-342900" algn="l">
              <a:buFont typeface="Arial" panose="020B0604020202020204" pitchFamily="34" charset="0"/>
              <a:buChar char="•"/>
              <a:tabLst>
                <a:tab pos="12050713" algn="l"/>
              </a:tabLst>
            </a:pPr>
            <a:r>
              <a:rPr lang="en-US" altLang="zh-TW" dirty="0"/>
              <a:t>Infer the possible excitations: Once the FRFs are formed and the predominant natural frequency and damping ratio are identified,  the possible excitation causing the vibration of the building from the first database will be inferred. Combined with the information from clustering in the prior process, a better understanding of the environment and the properties of the example building, such as the effect of different excitation types on structures and the characteristics of response in various frequency ranges, can be obtained.   </a:t>
            </a:r>
          </a:p>
          <a:p>
            <a:pPr algn="l">
              <a:tabLst>
                <a:tab pos="12050713" algn="l"/>
              </a:tabLst>
            </a:pPr>
            <a:r>
              <a:rPr lang="en-US" altLang="zh-TW" b="1" dirty="0"/>
              <a:t>Stage 2</a:t>
            </a:r>
          </a:p>
          <a:p>
            <a:pPr algn="l">
              <a:tabLst>
                <a:tab pos="12050713" algn="l"/>
              </a:tabLst>
            </a:pPr>
            <a:r>
              <a:rPr lang="en-US" altLang="zh-TW" dirty="0"/>
              <a:t>The surrogate model will be developed after preparing the system information from Stage 1. This surrogate model, including the ability to </a:t>
            </a:r>
            <a:r>
              <a:rPr lang="en-US" b="0" i="0" dirty="0">
                <a:solidFill>
                  <a:srgbClr val="072140"/>
                </a:solidFill>
                <a:effectLst/>
              </a:rPr>
              <a:t>quantify the </a:t>
            </a:r>
            <a:r>
              <a:rPr lang="en-US" altLang="zh-TW" dirty="0"/>
              <a:t>uncertainty, can efficiently interpret the relationship between structure responses and excitation. The following steps will accomplish this stage:  </a:t>
            </a:r>
          </a:p>
          <a:p>
            <a:pPr marL="342900" indent="-342900" algn="l">
              <a:buFont typeface="Arial" panose="020B0604020202020204" pitchFamily="34" charset="0"/>
              <a:buChar char="•"/>
              <a:tabLst>
                <a:tab pos="12050713" algn="l"/>
              </a:tabLst>
            </a:pPr>
            <a:r>
              <a:rPr lang="en-US" dirty="0">
                <a:solidFill>
                  <a:srgbClr val="000000"/>
                </a:solidFill>
                <a:latin typeface="Arial"/>
              </a:rPr>
              <a:t>Building the FE model: The FE model transfers the real-world complex structure to the computational solvable model for the </a:t>
            </a:r>
            <a:r>
              <a:rPr lang="en-US" b="1" i="1" dirty="0">
                <a:solidFill>
                  <a:srgbClr val="000000"/>
                </a:solidFill>
                <a:latin typeface="Arial"/>
              </a:rPr>
              <a:t>Finite Element Method </a:t>
            </a:r>
            <a:r>
              <a:rPr lang="en-US" dirty="0">
                <a:solidFill>
                  <a:srgbClr val="000000"/>
                </a:solidFill>
                <a:latin typeface="Arial"/>
              </a:rPr>
              <a:t>(FEM). By defining the geometry of the building and the material properties of the structure, the mathematical building model will be built and ready for further analysis. </a:t>
            </a:r>
          </a:p>
          <a:p>
            <a:pPr marL="342900" indent="-342900" algn="l">
              <a:buFont typeface="Arial" panose="020B0604020202020204" pitchFamily="34" charset="0"/>
              <a:buChar char="•"/>
              <a:tabLst>
                <a:tab pos="12050713" algn="l"/>
              </a:tabLst>
            </a:pPr>
            <a:r>
              <a:rPr lang="en-US" dirty="0">
                <a:solidFill>
                  <a:srgbClr val="000000"/>
                </a:solidFill>
                <a:latin typeface="Arial"/>
              </a:rPr>
              <a:t>Updating the FE model: The result of  FEM is commonly deterministic and depends on the parameters defined by the user. This implies that if the user provides inappropriate parameters for the model, then the following simulation might lead to an inaccurate result. To overcome this issue and improve the accuracy of the result, the parameters of the FE model are updated and validated by the system information identified in the first stage. This process is crucial to generate a representative FE model for precise results from simulation. </a:t>
            </a:r>
          </a:p>
          <a:p>
            <a:pPr marL="342900" indent="-342900" algn="l">
              <a:buFont typeface="Arial" panose="020B0604020202020204" pitchFamily="34" charset="0"/>
              <a:buChar char="•"/>
              <a:tabLst>
                <a:tab pos="12050713" algn="l"/>
              </a:tabLst>
            </a:pPr>
            <a:r>
              <a:rPr lang="en-US" dirty="0">
                <a:solidFill>
                  <a:srgbClr val="000000"/>
                </a:solidFill>
                <a:latin typeface="Arial"/>
              </a:rPr>
              <a:t>Simulation: To understand the influence of geothermal-induced earthquakes on the example building,  the structure dynamic response is simulated by </a:t>
            </a:r>
            <a:r>
              <a:rPr lang="en-US" b="1" i="1" dirty="0">
                <a:solidFill>
                  <a:srgbClr val="000000"/>
                </a:solidFill>
                <a:latin typeface="Arial"/>
              </a:rPr>
              <a:t>Transient or Harmonic analysis</a:t>
            </a:r>
            <a:r>
              <a:rPr lang="en-US" i="1" dirty="0">
                <a:solidFill>
                  <a:srgbClr val="000000"/>
                </a:solidFill>
                <a:latin typeface="Arial"/>
              </a:rPr>
              <a:t> </a:t>
            </a:r>
            <a:r>
              <a:rPr lang="en-US" dirty="0">
                <a:solidFill>
                  <a:srgbClr val="000000"/>
                </a:solidFill>
                <a:latin typeface="Arial"/>
              </a:rPr>
              <a:t>using the commercial software ANSYS. The maximum velocity of the building under excitation provided by the second database will be analyzed in this step. </a:t>
            </a:r>
            <a:endParaRPr lang="de-DE" dirty="0">
              <a:solidFill>
                <a:srgbClr val="000000"/>
              </a:solidFill>
              <a:latin typeface="Arial"/>
            </a:endParaRPr>
          </a:p>
        </p:txBody>
      </p:sp>
      <p:sp>
        <p:nvSpPr>
          <p:cNvPr id="9" name="Textplatzhalter 17">
            <a:extLst>
              <a:ext uri="{FF2B5EF4-FFF2-40B4-BE49-F238E27FC236}">
                <a16:creationId xmlns:a16="http://schemas.microsoft.com/office/drawing/2014/main" id="{103BE74A-AC50-53BE-67F5-4A912361E54D}"/>
              </a:ext>
            </a:extLst>
          </p:cNvPr>
          <p:cNvSpPr>
            <a:spLocks noGrp="1"/>
          </p:cNvSpPr>
          <p:nvPr>
            <p:ph type="body" sz="quarter" idx="14"/>
          </p:nvPr>
        </p:nvSpPr>
        <p:spPr>
          <a:xfrm>
            <a:off x="1656000" y="7219107"/>
            <a:ext cx="39492000" cy="508672"/>
          </a:xfrm>
        </p:spPr>
        <p:txBody>
          <a:bodyPr/>
          <a:lstStyle/>
          <a:p>
            <a:r>
              <a:rPr lang="en-US" dirty="0"/>
              <a:t>Prof. Dr. Gerhard Müller (Chair of Structural Mechanics), Prof. Dr. Wolfgang Wall (Chair of Numerical Mechanics)</a:t>
            </a:r>
          </a:p>
        </p:txBody>
      </p:sp>
      <p:sp>
        <p:nvSpPr>
          <p:cNvPr id="13" name="Textplatzhalter 18">
            <a:extLst>
              <a:ext uri="{FF2B5EF4-FFF2-40B4-BE49-F238E27FC236}">
                <a16:creationId xmlns:a16="http://schemas.microsoft.com/office/drawing/2014/main" id="{2CCB0C8D-9BD6-FD4E-A0E2-17B75C7F8302}"/>
              </a:ext>
            </a:extLst>
          </p:cNvPr>
          <p:cNvSpPr>
            <a:spLocks noGrp="1"/>
          </p:cNvSpPr>
          <p:nvPr>
            <p:ph type="body" sz="quarter" idx="15"/>
          </p:nvPr>
        </p:nvSpPr>
        <p:spPr>
          <a:xfrm>
            <a:off x="1655999" y="5850955"/>
            <a:ext cx="39492000" cy="595131"/>
          </a:xfrm>
        </p:spPr>
        <p:txBody>
          <a:bodyPr/>
          <a:lstStyle/>
          <a:p>
            <a:r>
              <a:rPr lang="de-DE" dirty="0"/>
              <a:t>Wie-Teng, Kao</a:t>
            </a:r>
          </a:p>
        </p:txBody>
      </p:sp>
      <p:sp>
        <p:nvSpPr>
          <p:cNvPr id="15" name="Titel 10">
            <a:extLst>
              <a:ext uri="{FF2B5EF4-FFF2-40B4-BE49-F238E27FC236}">
                <a16:creationId xmlns:a16="http://schemas.microsoft.com/office/drawing/2014/main" id="{51BEB29C-C44A-6644-0EAC-646C0AC3D32E}"/>
              </a:ext>
            </a:extLst>
          </p:cNvPr>
          <p:cNvSpPr>
            <a:spLocks noGrp="1"/>
          </p:cNvSpPr>
          <p:nvPr>
            <p:ph type="title"/>
          </p:nvPr>
        </p:nvSpPr>
        <p:spPr>
          <a:xfrm>
            <a:off x="1656000" y="4410795"/>
            <a:ext cx="39492000" cy="810948"/>
          </a:xfrm>
          <a:prstGeom prst="rect">
            <a:avLst/>
          </a:prstGeom>
        </p:spPr>
        <p:txBody>
          <a:bodyPr>
            <a:normAutofit fontScale="90000"/>
          </a:bodyPr>
          <a:lstStyle/>
          <a:p>
            <a:r>
              <a:rPr lang="de-DE" dirty="0"/>
              <a:t>Research title</a:t>
            </a:r>
          </a:p>
        </p:txBody>
      </p:sp>
      <p:pic>
        <p:nvPicPr>
          <p:cNvPr id="30" name="Picture 29">
            <a:extLst>
              <a:ext uri="{FF2B5EF4-FFF2-40B4-BE49-F238E27FC236}">
                <a16:creationId xmlns:a16="http://schemas.microsoft.com/office/drawing/2014/main" id="{A35FD3CB-1C3E-F25A-A798-EB7DC88AC4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655999" y="27747288"/>
            <a:ext cx="1631216" cy="1631216"/>
          </a:xfrm>
          <a:prstGeom prst="rect">
            <a:avLst/>
          </a:prstGeom>
        </p:spPr>
      </p:pic>
      <p:sp>
        <p:nvSpPr>
          <p:cNvPr id="31" name="TextBox 30">
            <a:extLst>
              <a:ext uri="{FF2B5EF4-FFF2-40B4-BE49-F238E27FC236}">
                <a16:creationId xmlns:a16="http://schemas.microsoft.com/office/drawing/2014/main" id="{85E9CF5C-E80C-09FE-9869-650D5B0BDDB9}"/>
              </a:ext>
            </a:extLst>
          </p:cNvPr>
          <p:cNvSpPr txBox="1"/>
          <p:nvPr/>
        </p:nvSpPr>
        <p:spPr>
          <a:xfrm>
            <a:off x="3474270" y="27766355"/>
            <a:ext cx="3960440" cy="1631216"/>
          </a:xfrm>
          <a:prstGeom prst="rect">
            <a:avLst/>
          </a:prstGeom>
          <a:noFill/>
        </p:spPr>
        <p:txBody>
          <a:bodyPr wrap="square" rtlCol="0">
            <a:spAutoFit/>
          </a:bodyPr>
          <a:lstStyle/>
          <a:p>
            <a:r>
              <a:rPr lang="en-GB" sz="2000" b="1" dirty="0" err="1">
                <a:solidFill>
                  <a:schemeClr val="accent5"/>
                </a:solidFill>
              </a:rPr>
              <a:t>Dr.</a:t>
            </a:r>
            <a:r>
              <a:rPr lang="en-GB" sz="2000" b="1" dirty="0">
                <a:solidFill>
                  <a:schemeClr val="accent5"/>
                </a:solidFill>
              </a:rPr>
              <a:t> </a:t>
            </a:r>
            <a:r>
              <a:rPr lang="en-GB" sz="2000" b="1" dirty="0" err="1">
                <a:solidFill>
                  <a:schemeClr val="accent5"/>
                </a:solidFill>
              </a:rPr>
              <a:t>Birte</a:t>
            </a:r>
            <a:r>
              <a:rPr lang="en-GB" sz="2000" b="1" dirty="0">
                <a:solidFill>
                  <a:schemeClr val="accent5"/>
                </a:solidFill>
              </a:rPr>
              <a:t> Maja </a:t>
            </a:r>
            <a:r>
              <a:rPr lang="en-GB" sz="2000" b="1" dirty="0" err="1">
                <a:solidFill>
                  <a:schemeClr val="accent5"/>
                </a:solidFill>
              </a:rPr>
              <a:t>Gerken</a:t>
            </a:r>
            <a:endParaRPr lang="en-GB" sz="2000" b="1" dirty="0">
              <a:solidFill>
                <a:schemeClr val="accent5"/>
              </a:solidFill>
            </a:endParaRPr>
          </a:p>
          <a:p>
            <a:r>
              <a:rPr lang="en-GB" sz="2000" b="1" dirty="0">
                <a:solidFill>
                  <a:schemeClr val="accent5"/>
                </a:solidFill>
              </a:rPr>
              <a:t>TUM Chair of Template Example</a:t>
            </a:r>
          </a:p>
          <a:p>
            <a:r>
              <a:rPr lang="en-GB" sz="2000" b="1" dirty="0">
                <a:solidFill>
                  <a:schemeClr val="accent5"/>
                </a:solidFill>
              </a:rPr>
              <a:t>Address</a:t>
            </a:r>
          </a:p>
          <a:p>
            <a:r>
              <a:rPr lang="en-GB" sz="2000" b="1" dirty="0">
                <a:solidFill>
                  <a:schemeClr val="accent5"/>
                </a:solidFill>
              </a:rPr>
              <a:t>Webpage</a:t>
            </a:r>
          </a:p>
          <a:p>
            <a:r>
              <a:rPr lang="en-GB" sz="2000" b="1" dirty="0">
                <a:solidFill>
                  <a:schemeClr val="accent5"/>
                </a:solidFill>
              </a:rPr>
              <a:t>Email Address</a:t>
            </a:r>
          </a:p>
        </p:txBody>
      </p:sp>
      <p:pic>
        <p:nvPicPr>
          <p:cNvPr id="2" name="Picture 1">
            <a:extLst>
              <a:ext uri="{FF2B5EF4-FFF2-40B4-BE49-F238E27FC236}">
                <a16:creationId xmlns:a16="http://schemas.microsoft.com/office/drawing/2014/main" id="{7BBF1737-C561-EB55-FEC8-F9547896ABC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370814" y="27741387"/>
            <a:ext cx="1631216" cy="1631216"/>
          </a:xfrm>
          <a:prstGeom prst="rect">
            <a:avLst/>
          </a:prstGeom>
        </p:spPr>
      </p:pic>
      <p:sp>
        <p:nvSpPr>
          <p:cNvPr id="3" name="TextBox 2">
            <a:extLst>
              <a:ext uri="{FF2B5EF4-FFF2-40B4-BE49-F238E27FC236}">
                <a16:creationId xmlns:a16="http://schemas.microsoft.com/office/drawing/2014/main" id="{5B11D5C3-2778-C9B4-8070-168CFD6A2A6B}"/>
              </a:ext>
            </a:extLst>
          </p:cNvPr>
          <p:cNvSpPr txBox="1"/>
          <p:nvPr/>
        </p:nvSpPr>
        <p:spPr>
          <a:xfrm>
            <a:off x="10189085" y="27760454"/>
            <a:ext cx="3960440" cy="1631216"/>
          </a:xfrm>
          <a:prstGeom prst="rect">
            <a:avLst/>
          </a:prstGeom>
          <a:noFill/>
        </p:spPr>
        <p:txBody>
          <a:bodyPr wrap="square" rtlCol="0">
            <a:spAutoFit/>
          </a:bodyPr>
          <a:lstStyle/>
          <a:p>
            <a:r>
              <a:rPr lang="en-GB" sz="2000" b="1" dirty="0">
                <a:solidFill>
                  <a:srgbClr val="92D050"/>
                </a:solidFill>
              </a:rPr>
              <a:t>M.Sc. Lorenz Gabel </a:t>
            </a:r>
          </a:p>
          <a:p>
            <a:r>
              <a:rPr lang="en-GB" sz="2000" b="1" dirty="0">
                <a:solidFill>
                  <a:srgbClr val="92D050"/>
                </a:solidFill>
              </a:rPr>
              <a:t>TUM Chair of Template Example</a:t>
            </a:r>
          </a:p>
          <a:p>
            <a:r>
              <a:rPr lang="en-GB" sz="2000" b="1" dirty="0">
                <a:solidFill>
                  <a:srgbClr val="92D050"/>
                </a:solidFill>
              </a:rPr>
              <a:t>Address</a:t>
            </a:r>
          </a:p>
          <a:p>
            <a:r>
              <a:rPr lang="en-GB" sz="2000" b="1" dirty="0">
                <a:solidFill>
                  <a:srgbClr val="92D050"/>
                </a:solidFill>
              </a:rPr>
              <a:t>Webpage</a:t>
            </a:r>
          </a:p>
          <a:p>
            <a:r>
              <a:rPr lang="en-GB" sz="2000" b="1" dirty="0">
                <a:solidFill>
                  <a:srgbClr val="92D050"/>
                </a:solidFill>
              </a:rPr>
              <a:t>Email Address</a:t>
            </a:r>
          </a:p>
        </p:txBody>
      </p:sp>
      <p:pic>
        <p:nvPicPr>
          <p:cNvPr id="4" name="Picture 3">
            <a:extLst>
              <a:ext uri="{FF2B5EF4-FFF2-40B4-BE49-F238E27FC236}">
                <a16:creationId xmlns:a16="http://schemas.microsoft.com/office/drawing/2014/main" id="{186C2661-0107-B087-D730-CAF7F2D28A9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5139566" y="27675280"/>
            <a:ext cx="1631216" cy="1631216"/>
          </a:xfrm>
          <a:prstGeom prst="rect">
            <a:avLst/>
          </a:prstGeom>
        </p:spPr>
      </p:pic>
      <p:sp>
        <p:nvSpPr>
          <p:cNvPr id="6" name="TextBox 5">
            <a:extLst>
              <a:ext uri="{FF2B5EF4-FFF2-40B4-BE49-F238E27FC236}">
                <a16:creationId xmlns:a16="http://schemas.microsoft.com/office/drawing/2014/main" id="{55E34121-EA1A-5435-23A3-D9BF0194B70F}"/>
              </a:ext>
            </a:extLst>
          </p:cNvPr>
          <p:cNvSpPr txBox="1"/>
          <p:nvPr/>
        </p:nvSpPr>
        <p:spPr>
          <a:xfrm>
            <a:off x="16957837" y="27694347"/>
            <a:ext cx="3960440" cy="1631216"/>
          </a:xfrm>
          <a:prstGeom prst="rect">
            <a:avLst/>
          </a:prstGeom>
          <a:noFill/>
        </p:spPr>
        <p:txBody>
          <a:bodyPr wrap="square" rtlCol="0">
            <a:spAutoFit/>
          </a:bodyPr>
          <a:lstStyle/>
          <a:p>
            <a:r>
              <a:rPr lang="en-GB" sz="2000" b="1" dirty="0" err="1">
                <a:solidFill>
                  <a:srgbClr val="92D050"/>
                </a:solidFill>
              </a:rPr>
              <a:t>Dr.</a:t>
            </a:r>
            <a:r>
              <a:rPr lang="en-GB" sz="2000" b="1" dirty="0">
                <a:solidFill>
                  <a:srgbClr val="92D050"/>
                </a:solidFill>
              </a:rPr>
              <a:t> Marlene </a:t>
            </a:r>
            <a:r>
              <a:rPr lang="en-GB" sz="2000" b="1" dirty="0" err="1">
                <a:solidFill>
                  <a:srgbClr val="92D050"/>
                </a:solidFill>
              </a:rPr>
              <a:t>Backleh-Sohrt</a:t>
            </a:r>
            <a:r>
              <a:rPr lang="en-GB" sz="2000" b="1" dirty="0">
                <a:solidFill>
                  <a:srgbClr val="92D050"/>
                </a:solidFill>
              </a:rPr>
              <a:t> </a:t>
            </a:r>
          </a:p>
          <a:p>
            <a:r>
              <a:rPr lang="en-GB" sz="2000" b="1" dirty="0">
                <a:solidFill>
                  <a:srgbClr val="92D050"/>
                </a:solidFill>
              </a:rPr>
              <a:t>TUM Chair of Template Example</a:t>
            </a:r>
          </a:p>
          <a:p>
            <a:r>
              <a:rPr lang="en-GB" sz="2000" b="1" dirty="0">
                <a:solidFill>
                  <a:srgbClr val="92D050"/>
                </a:solidFill>
              </a:rPr>
              <a:t>Address</a:t>
            </a:r>
          </a:p>
          <a:p>
            <a:r>
              <a:rPr lang="en-GB" sz="2000" b="1" dirty="0">
                <a:solidFill>
                  <a:srgbClr val="92D050"/>
                </a:solidFill>
              </a:rPr>
              <a:t>Webpage</a:t>
            </a:r>
          </a:p>
          <a:p>
            <a:r>
              <a:rPr lang="en-GB" sz="2000" b="1" dirty="0">
                <a:solidFill>
                  <a:srgbClr val="92D050"/>
                </a:solidFill>
              </a:rPr>
              <a:t>Email Address</a:t>
            </a:r>
          </a:p>
        </p:txBody>
      </p:sp>
      <p:sp>
        <p:nvSpPr>
          <p:cNvPr id="14" name="Textfeld 13"/>
          <p:cNvSpPr txBox="1"/>
          <p:nvPr/>
        </p:nvSpPr>
        <p:spPr>
          <a:xfrm>
            <a:off x="21908318" y="27741387"/>
            <a:ext cx="19765557" cy="1107996"/>
          </a:xfrm>
          <a:prstGeom prst="rect">
            <a:avLst/>
          </a:prstGeom>
          <a:noFill/>
        </p:spPr>
        <p:txBody>
          <a:bodyPr wrap="square" rtlCol="0">
            <a:spAutoFit/>
          </a:bodyPr>
          <a:lstStyle/>
          <a:p>
            <a:r>
              <a:rPr lang="de-DE" sz="6600" dirty="0"/>
              <a:t>MDSI General </a:t>
            </a:r>
            <a:r>
              <a:rPr lang="de-DE" sz="6600" dirty="0" err="1"/>
              <a:t>Assembly</a:t>
            </a:r>
            <a:r>
              <a:rPr lang="de-DE" sz="6600" dirty="0"/>
              <a:t>, </a:t>
            </a:r>
            <a:r>
              <a:rPr lang="de-DE" sz="6600" dirty="0" err="1"/>
              <a:t>October</a:t>
            </a:r>
            <a:r>
              <a:rPr lang="de-DE" sz="6600" dirty="0"/>
              <a:t> 24, 2024</a:t>
            </a:r>
          </a:p>
        </p:txBody>
      </p:sp>
      <p:cxnSp>
        <p:nvCxnSpPr>
          <p:cNvPr id="8" name="Straight Connector 7">
            <a:extLst>
              <a:ext uri="{FF2B5EF4-FFF2-40B4-BE49-F238E27FC236}">
                <a16:creationId xmlns:a16="http://schemas.microsoft.com/office/drawing/2014/main" id="{5EDA7062-8CF7-EB42-09B0-72531B005BBB}"/>
              </a:ext>
            </a:extLst>
          </p:cNvPr>
          <p:cNvCxnSpPr>
            <a:cxnSpLocks/>
          </p:cNvCxnSpPr>
          <p:nvPr/>
        </p:nvCxnSpPr>
        <p:spPr>
          <a:xfrm>
            <a:off x="1655999" y="8947299"/>
            <a:ext cx="7434895"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4C26F5A-BD61-BA90-175A-BD4E5C700CCD}"/>
              </a:ext>
            </a:extLst>
          </p:cNvPr>
          <p:cNvCxnSpPr>
            <a:cxnSpLocks/>
          </p:cNvCxnSpPr>
          <p:nvPr/>
        </p:nvCxnSpPr>
        <p:spPr>
          <a:xfrm>
            <a:off x="14923542" y="8947299"/>
            <a:ext cx="7434895"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97" name="Graphic 696">
            <a:extLst>
              <a:ext uri="{FF2B5EF4-FFF2-40B4-BE49-F238E27FC236}">
                <a16:creationId xmlns:a16="http://schemas.microsoft.com/office/drawing/2014/main" id="{0B773E5E-EE54-6C44-1F56-6E12B77307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37557" y="11323563"/>
            <a:ext cx="12961440" cy="7603653"/>
          </a:xfrm>
          <a:prstGeom prst="rect">
            <a:avLst/>
          </a:prstGeom>
        </p:spPr>
      </p:pic>
      <p:sp>
        <p:nvSpPr>
          <p:cNvPr id="699" name="Textplatzhalter 17">
            <a:extLst>
              <a:ext uri="{FF2B5EF4-FFF2-40B4-BE49-F238E27FC236}">
                <a16:creationId xmlns:a16="http://schemas.microsoft.com/office/drawing/2014/main" id="{61F6CC50-6E3C-FA58-158A-F488C68995CF}"/>
              </a:ext>
            </a:extLst>
          </p:cNvPr>
          <p:cNvSpPr>
            <a:spLocks noGrp="1"/>
          </p:cNvSpPr>
          <p:nvPr>
            <p:ph type="body" sz="quarter" idx="17"/>
          </p:nvPr>
        </p:nvSpPr>
        <p:spPr>
          <a:xfrm>
            <a:off x="14893156" y="18932731"/>
            <a:ext cx="12025336" cy="244197"/>
          </a:xfrm>
        </p:spPr>
        <p:txBody>
          <a:bodyPr/>
          <a:lstStyle/>
          <a:p>
            <a:r>
              <a:rPr lang="en-US" dirty="0"/>
              <a:t>Fig 1, The proposed framework of the whole project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p:cNvSpPr>
            <a:spLocks noGrp="1"/>
          </p:cNvSpPr>
          <p:nvPr>
            <p:ph type="subTitle" idx="1"/>
          </p:nvPr>
        </p:nvSpPr>
        <p:spPr>
          <a:xfrm>
            <a:off x="1656000" y="7941373"/>
            <a:ext cx="39492000" cy="18935918"/>
          </a:xfrm>
        </p:spPr>
        <p:txBody>
          <a:bodyPr/>
          <a:lstStyle/>
          <a:p>
            <a:pPr marL="342900" indent="-342900">
              <a:buFont typeface="Arial" panose="020B0604020202020204" pitchFamily="34" charset="0"/>
              <a:buChar char="•"/>
            </a:pPr>
            <a:r>
              <a:rPr lang="en-US" dirty="0">
                <a:solidFill>
                  <a:srgbClr val="000000"/>
                </a:solidFill>
                <a:latin typeface="Arial"/>
              </a:rPr>
              <a:t>Building the surrogate model: Simulation via FEM is time-consuming and computationally expensive. Some high-fidelity time-dependent simulations might take over 8 hours for only one event. To fulfill the goals of this project, which might require evaluating more than 1000 events, the techniques to accelerate or replace the costly simulation are necessary. Building a probability-based surrogate model helps us efficiently re-construct the relationship between input parameters and output results and considers the uncertainty. This surrogate model can be built using advanced regression methods or machine learning techniques, such as </a:t>
            </a:r>
            <a:r>
              <a:rPr lang="en-US" b="1" i="1" dirty="0">
                <a:solidFill>
                  <a:srgbClr val="000000"/>
                </a:solidFill>
                <a:latin typeface="Arial"/>
              </a:rPr>
              <a:t>Neural Networks </a:t>
            </a:r>
            <a:r>
              <a:rPr lang="en-US" dirty="0">
                <a:solidFill>
                  <a:srgbClr val="000000"/>
                </a:solidFill>
                <a:latin typeface="Arial"/>
              </a:rPr>
              <a:t>(NN). </a:t>
            </a:r>
          </a:p>
        </p:txBody>
      </p:sp>
      <p:sp>
        <p:nvSpPr>
          <p:cNvPr id="9" name="Textplatzhalter 17">
            <a:extLst>
              <a:ext uri="{FF2B5EF4-FFF2-40B4-BE49-F238E27FC236}">
                <a16:creationId xmlns:a16="http://schemas.microsoft.com/office/drawing/2014/main" id="{103BE74A-AC50-53BE-67F5-4A912361E54D}"/>
              </a:ext>
            </a:extLst>
          </p:cNvPr>
          <p:cNvSpPr>
            <a:spLocks noGrp="1"/>
          </p:cNvSpPr>
          <p:nvPr>
            <p:ph type="body" sz="quarter" idx="14"/>
          </p:nvPr>
        </p:nvSpPr>
        <p:spPr>
          <a:xfrm>
            <a:off x="1656000" y="7219107"/>
            <a:ext cx="39492000" cy="508672"/>
          </a:xfrm>
        </p:spPr>
        <p:txBody>
          <a:bodyPr/>
          <a:lstStyle/>
          <a:p>
            <a:r>
              <a:rPr lang="en-US" dirty="0"/>
              <a:t>Prof. Dr. Gerhard Müller (Chair of Structural Mechanics), Prof. Dr. Wolfgang Wall (Chair of Numerical Mechanics)</a:t>
            </a:r>
          </a:p>
        </p:txBody>
      </p:sp>
      <p:sp>
        <p:nvSpPr>
          <p:cNvPr id="13" name="Textplatzhalter 18">
            <a:extLst>
              <a:ext uri="{FF2B5EF4-FFF2-40B4-BE49-F238E27FC236}">
                <a16:creationId xmlns:a16="http://schemas.microsoft.com/office/drawing/2014/main" id="{2CCB0C8D-9BD6-FD4E-A0E2-17B75C7F8302}"/>
              </a:ext>
            </a:extLst>
          </p:cNvPr>
          <p:cNvSpPr>
            <a:spLocks noGrp="1"/>
          </p:cNvSpPr>
          <p:nvPr>
            <p:ph type="body" sz="quarter" idx="15"/>
          </p:nvPr>
        </p:nvSpPr>
        <p:spPr>
          <a:xfrm>
            <a:off x="1655999" y="5850955"/>
            <a:ext cx="39492000" cy="595131"/>
          </a:xfrm>
        </p:spPr>
        <p:txBody>
          <a:bodyPr/>
          <a:lstStyle/>
          <a:p>
            <a:r>
              <a:rPr lang="de-DE" dirty="0"/>
              <a:t>Wie-Teng, Kao</a:t>
            </a:r>
          </a:p>
        </p:txBody>
      </p:sp>
      <p:sp>
        <p:nvSpPr>
          <p:cNvPr id="15" name="Titel 10">
            <a:extLst>
              <a:ext uri="{FF2B5EF4-FFF2-40B4-BE49-F238E27FC236}">
                <a16:creationId xmlns:a16="http://schemas.microsoft.com/office/drawing/2014/main" id="{51BEB29C-C44A-6644-0EAC-646C0AC3D32E}"/>
              </a:ext>
            </a:extLst>
          </p:cNvPr>
          <p:cNvSpPr>
            <a:spLocks noGrp="1"/>
          </p:cNvSpPr>
          <p:nvPr>
            <p:ph type="title"/>
          </p:nvPr>
        </p:nvSpPr>
        <p:spPr>
          <a:xfrm>
            <a:off x="1656000" y="4410795"/>
            <a:ext cx="39492000" cy="810948"/>
          </a:xfrm>
          <a:prstGeom prst="rect">
            <a:avLst/>
          </a:prstGeom>
        </p:spPr>
        <p:txBody>
          <a:bodyPr>
            <a:normAutofit fontScale="90000"/>
          </a:bodyPr>
          <a:lstStyle/>
          <a:p>
            <a:r>
              <a:rPr lang="de-DE" dirty="0"/>
              <a:t>Research title</a:t>
            </a:r>
          </a:p>
        </p:txBody>
      </p:sp>
      <p:pic>
        <p:nvPicPr>
          <p:cNvPr id="30" name="Picture 29">
            <a:extLst>
              <a:ext uri="{FF2B5EF4-FFF2-40B4-BE49-F238E27FC236}">
                <a16:creationId xmlns:a16="http://schemas.microsoft.com/office/drawing/2014/main" id="{A35FD3CB-1C3E-F25A-A798-EB7DC88AC4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655999" y="27747288"/>
            <a:ext cx="1631216" cy="1631216"/>
          </a:xfrm>
          <a:prstGeom prst="rect">
            <a:avLst/>
          </a:prstGeom>
        </p:spPr>
      </p:pic>
      <p:sp>
        <p:nvSpPr>
          <p:cNvPr id="31" name="TextBox 30">
            <a:extLst>
              <a:ext uri="{FF2B5EF4-FFF2-40B4-BE49-F238E27FC236}">
                <a16:creationId xmlns:a16="http://schemas.microsoft.com/office/drawing/2014/main" id="{85E9CF5C-E80C-09FE-9869-650D5B0BDDB9}"/>
              </a:ext>
            </a:extLst>
          </p:cNvPr>
          <p:cNvSpPr txBox="1"/>
          <p:nvPr/>
        </p:nvSpPr>
        <p:spPr>
          <a:xfrm>
            <a:off x="3474270" y="27766355"/>
            <a:ext cx="3960440" cy="1631216"/>
          </a:xfrm>
          <a:prstGeom prst="rect">
            <a:avLst/>
          </a:prstGeom>
          <a:noFill/>
        </p:spPr>
        <p:txBody>
          <a:bodyPr wrap="square" rtlCol="0">
            <a:spAutoFit/>
          </a:bodyPr>
          <a:lstStyle/>
          <a:p>
            <a:r>
              <a:rPr lang="en-GB" sz="2000" b="1" dirty="0" err="1">
                <a:solidFill>
                  <a:schemeClr val="accent5"/>
                </a:solidFill>
              </a:rPr>
              <a:t>Dr.</a:t>
            </a:r>
            <a:r>
              <a:rPr lang="en-GB" sz="2000" b="1" dirty="0">
                <a:solidFill>
                  <a:schemeClr val="accent5"/>
                </a:solidFill>
              </a:rPr>
              <a:t> </a:t>
            </a:r>
            <a:r>
              <a:rPr lang="en-GB" sz="2000" b="1" dirty="0" err="1">
                <a:solidFill>
                  <a:schemeClr val="accent5"/>
                </a:solidFill>
              </a:rPr>
              <a:t>Birte</a:t>
            </a:r>
            <a:r>
              <a:rPr lang="en-GB" sz="2000" b="1" dirty="0">
                <a:solidFill>
                  <a:schemeClr val="accent5"/>
                </a:solidFill>
              </a:rPr>
              <a:t> Maja </a:t>
            </a:r>
            <a:r>
              <a:rPr lang="en-GB" sz="2000" b="1" dirty="0" err="1">
                <a:solidFill>
                  <a:schemeClr val="accent5"/>
                </a:solidFill>
              </a:rPr>
              <a:t>Gerken</a:t>
            </a:r>
            <a:endParaRPr lang="en-GB" sz="2000" b="1" dirty="0">
              <a:solidFill>
                <a:schemeClr val="accent5"/>
              </a:solidFill>
            </a:endParaRPr>
          </a:p>
          <a:p>
            <a:r>
              <a:rPr lang="en-GB" sz="2000" b="1" dirty="0">
                <a:solidFill>
                  <a:schemeClr val="accent5"/>
                </a:solidFill>
              </a:rPr>
              <a:t>TUM Chair of Template Example</a:t>
            </a:r>
          </a:p>
          <a:p>
            <a:r>
              <a:rPr lang="en-GB" sz="2000" b="1" dirty="0">
                <a:solidFill>
                  <a:schemeClr val="accent5"/>
                </a:solidFill>
              </a:rPr>
              <a:t>Address</a:t>
            </a:r>
          </a:p>
          <a:p>
            <a:r>
              <a:rPr lang="en-GB" sz="2000" b="1" dirty="0">
                <a:solidFill>
                  <a:schemeClr val="accent5"/>
                </a:solidFill>
              </a:rPr>
              <a:t>Webpage</a:t>
            </a:r>
          </a:p>
          <a:p>
            <a:r>
              <a:rPr lang="en-GB" sz="2000" b="1" dirty="0">
                <a:solidFill>
                  <a:schemeClr val="accent5"/>
                </a:solidFill>
              </a:rPr>
              <a:t>Email Address</a:t>
            </a:r>
          </a:p>
        </p:txBody>
      </p:sp>
      <p:pic>
        <p:nvPicPr>
          <p:cNvPr id="2" name="Picture 1">
            <a:extLst>
              <a:ext uri="{FF2B5EF4-FFF2-40B4-BE49-F238E27FC236}">
                <a16:creationId xmlns:a16="http://schemas.microsoft.com/office/drawing/2014/main" id="{7BBF1737-C561-EB55-FEC8-F9547896ABC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370814" y="27741387"/>
            <a:ext cx="1631216" cy="1631216"/>
          </a:xfrm>
          <a:prstGeom prst="rect">
            <a:avLst/>
          </a:prstGeom>
        </p:spPr>
      </p:pic>
      <p:sp>
        <p:nvSpPr>
          <p:cNvPr id="3" name="TextBox 2">
            <a:extLst>
              <a:ext uri="{FF2B5EF4-FFF2-40B4-BE49-F238E27FC236}">
                <a16:creationId xmlns:a16="http://schemas.microsoft.com/office/drawing/2014/main" id="{5B11D5C3-2778-C9B4-8070-168CFD6A2A6B}"/>
              </a:ext>
            </a:extLst>
          </p:cNvPr>
          <p:cNvSpPr txBox="1"/>
          <p:nvPr/>
        </p:nvSpPr>
        <p:spPr>
          <a:xfrm>
            <a:off x="10189085" y="27760454"/>
            <a:ext cx="3960440" cy="1631216"/>
          </a:xfrm>
          <a:prstGeom prst="rect">
            <a:avLst/>
          </a:prstGeom>
          <a:noFill/>
        </p:spPr>
        <p:txBody>
          <a:bodyPr wrap="square" rtlCol="0">
            <a:spAutoFit/>
          </a:bodyPr>
          <a:lstStyle/>
          <a:p>
            <a:r>
              <a:rPr lang="en-GB" sz="2000" b="1" dirty="0">
                <a:solidFill>
                  <a:srgbClr val="92D050"/>
                </a:solidFill>
              </a:rPr>
              <a:t>M.Sc. Lorenz Gabel </a:t>
            </a:r>
          </a:p>
          <a:p>
            <a:r>
              <a:rPr lang="en-GB" sz="2000" b="1" dirty="0">
                <a:solidFill>
                  <a:srgbClr val="92D050"/>
                </a:solidFill>
              </a:rPr>
              <a:t>TUM Chair of Template Example</a:t>
            </a:r>
          </a:p>
          <a:p>
            <a:r>
              <a:rPr lang="en-GB" sz="2000" b="1" dirty="0">
                <a:solidFill>
                  <a:srgbClr val="92D050"/>
                </a:solidFill>
              </a:rPr>
              <a:t>Address</a:t>
            </a:r>
          </a:p>
          <a:p>
            <a:r>
              <a:rPr lang="en-GB" sz="2000" b="1" dirty="0">
                <a:solidFill>
                  <a:srgbClr val="92D050"/>
                </a:solidFill>
              </a:rPr>
              <a:t>Webpage</a:t>
            </a:r>
          </a:p>
          <a:p>
            <a:r>
              <a:rPr lang="en-GB" sz="2000" b="1" dirty="0">
                <a:solidFill>
                  <a:srgbClr val="92D050"/>
                </a:solidFill>
              </a:rPr>
              <a:t>Email Address</a:t>
            </a:r>
          </a:p>
        </p:txBody>
      </p:sp>
      <p:pic>
        <p:nvPicPr>
          <p:cNvPr id="4" name="Picture 3">
            <a:extLst>
              <a:ext uri="{FF2B5EF4-FFF2-40B4-BE49-F238E27FC236}">
                <a16:creationId xmlns:a16="http://schemas.microsoft.com/office/drawing/2014/main" id="{186C2661-0107-B087-D730-CAF7F2D28A9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5139566" y="27675280"/>
            <a:ext cx="1631216" cy="1631216"/>
          </a:xfrm>
          <a:prstGeom prst="rect">
            <a:avLst/>
          </a:prstGeom>
        </p:spPr>
      </p:pic>
      <p:sp>
        <p:nvSpPr>
          <p:cNvPr id="6" name="TextBox 5">
            <a:extLst>
              <a:ext uri="{FF2B5EF4-FFF2-40B4-BE49-F238E27FC236}">
                <a16:creationId xmlns:a16="http://schemas.microsoft.com/office/drawing/2014/main" id="{55E34121-EA1A-5435-23A3-D9BF0194B70F}"/>
              </a:ext>
            </a:extLst>
          </p:cNvPr>
          <p:cNvSpPr txBox="1"/>
          <p:nvPr/>
        </p:nvSpPr>
        <p:spPr>
          <a:xfrm>
            <a:off x="16957837" y="27694347"/>
            <a:ext cx="3960440" cy="1631216"/>
          </a:xfrm>
          <a:prstGeom prst="rect">
            <a:avLst/>
          </a:prstGeom>
          <a:noFill/>
        </p:spPr>
        <p:txBody>
          <a:bodyPr wrap="square" rtlCol="0">
            <a:spAutoFit/>
          </a:bodyPr>
          <a:lstStyle/>
          <a:p>
            <a:r>
              <a:rPr lang="en-GB" sz="2000" b="1" dirty="0" err="1">
                <a:solidFill>
                  <a:srgbClr val="92D050"/>
                </a:solidFill>
              </a:rPr>
              <a:t>Dr.</a:t>
            </a:r>
            <a:r>
              <a:rPr lang="en-GB" sz="2000" b="1" dirty="0">
                <a:solidFill>
                  <a:srgbClr val="92D050"/>
                </a:solidFill>
              </a:rPr>
              <a:t> Marlene </a:t>
            </a:r>
            <a:r>
              <a:rPr lang="en-GB" sz="2000" b="1" dirty="0" err="1">
                <a:solidFill>
                  <a:srgbClr val="92D050"/>
                </a:solidFill>
              </a:rPr>
              <a:t>Backleh-Sohrt</a:t>
            </a:r>
            <a:r>
              <a:rPr lang="en-GB" sz="2000" b="1" dirty="0">
                <a:solidFill>
                  <a:srgbClr val="92D050"/>
                </a:solidFill>
              </a:rPr>
              <a:t> </a:t>
            </a:r>
          </a:p>
          <a:p>
            <a:r>
              <a:rPr lang="en-GB" sz="2000" b="1" dirty="0">
                <a:solidFill>
                  <a:srgbClr val="92D050"/>
                </a:solidFill>
              </a:rPr>
              <a:t>TUM Chair of Template Example</a:t>
            </a:r>
          </a:p>
          <a:p>
            <a:r>
              <a:rPr lang="en-GB" sz="2000" b="1" dirty="0">
                <a:solidFill>
                  <a:srgbClr val="92D050"/>
                </a:solidFill>
              </a:rPr>
              <a:t>Address</a:t>
            </a:r>
          </a:p>
          <a:p>
            <a:r>
              <a:rPr lang="en-GB" sz="2000" b="1" dirty="0">
                <a:solidFill>
                  <a:srgbClr val="92D050"/>
                </a:solidFill>
              </a:rPr>
              <a:t>Webpage</a:t>
            </a:r>
          </a:p>
          <a:p>
            <a:r>
              <a:rPr lang="en-GB" sz="2000" b="1" dirty="0">
                <a:solidFill>
                  <a:srgbClr val="92D050"/>
                </a:solidFill>
              </a:rPr>
              <a:t>Email Address</a:t>
            </a:r>
          </a:p>
        </p:txBody>
      </p:sp>
      <p:sp>
        <p:nvSpPr>
          <p:cNvPr id="14" name="Textfeld 13"/>
          <p:cNvSpPr txBox="1"/>
          <p:nvPr/>
        </p:nvSpPr>
        <p:spPr>
          <a:xfrm>
            <a:off x="21908318" y="27741387"/>
            <a:ext cx="19765557" cy="1107996"/>
          </a:xfrm>
          <a:prstGeom prst="rect">
            <a:avLst/>
          </a:prstGeom>
          <a:noFill/>
        </p:spPr>
        <p:txBody>
          <a:bodyPr wrap="square" rtlCol="0">
            <a:spAutoFit/>
          </a:bodyPr>
          <a:lstStyle/>
          <a:p>
            <a:r>
              <a:rPr lang="de-DE" sz="6600" dirty="0"/>
              <a:t>MDSI General </a:t>
            </a:r>
            <a:r>
              <a:rPr lang="de-DE" sz="6600" dirty="0" err="1"/>
              <a:t>Assembly</a:t>
            </a:r>
            <a:r>
              <a:rPr lang="de-DE" sz="6600" dirty="0"/>
              <a:t>, </a:t>
            </a:r>
            <a:r>
              <a:rPr lang="de-DE" sz="6600" dirty="0" err="1"/>
              <a:t>October</a:t>
            </a:r>
            <a:r>
              <a:rPr lang="de-DE" sz="6600" dirty="0"/>
              <a:t> 24, 2024</a:t>
            </a:r>
          </a:p>
        </p:txBody>
      </p:sp>
    </p:spTree>
    <p:extLst>
      <p:ext uri="{BB962C8B-B14F-4D97-AF65-F5344CB8AC3E}">
        <p14:creationId xmlns:p14="http://schemas.microsoft.com/office/powerpoint/2010/main" val="1627914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216E4B8-AC16-8B82-2A5A-400C330A81C4}"/>
              </a:ext>
            </a:extLst>
          </p:cNvPr>
          <p:cNvSpPr>
            <a:spLocks noGrp="1"/>
          </p:cNvSpPr>
          <p:nvPr>
            <p:ph type="subTitle" idx="1"/>
          </p:nvPr>
        </p:nvSpPr>
        <p:spPr/>
        <p:txBody>
          <a:bodyPr/>
          <a:lstStyle/>
          <a:p>
            <a:r>
              <a:rPr lang="en-US" dirty="0">
                <a:hlinkClick r:id="rId2"/>
              </a:rPr>
              <a:t>https://community.sw.siemens.com/s/article/OMG-What-is-OMA-Operating-Modal-Analysis</a:t>
            </a:r>
            <a:endParaRPr lang="en-US" dirty="0"/>
          </a:p>
        </p:txBody>
      </p:sp>
      <p:sp>
        <p:nvSpPr>
          <p:cNvPr id="3" name="Footer Placeholder 2">
            <a:extLst>
              <a:ext uri="{FF2B5EF4-FFF2-40B4-BE49-F238E27FC236}">
                <a16:creationId xmlns:a16="http://schemas.microsoft.com/office/drawing/2014/main" id="{5AA94CD1-959F-B171-FCBB-6D7A4E19082D}"/>
              </a:ext>
            </a:extLst>
          </p:cNvPr>
          <p:cNvSpPr>
            <a:spLocks noGrp="1"/>
          </p:cNvSpPr>
          <p:nvPr>
            <p:ph type="ftr" sz="quarter" idx="11"/>
          </p:nvPr>
        </p:nvSpPr>
        <p:spPr/>
        <p:txBody>
          <a:bodyPr/>
          <a:lstStyle/>
          <a:p>
            <a:r>
              <a:rPr lang="de-DE" b="1"/>
              <a:t>Technische Universität München </a:t>
            </a:r>
          </a:p>
          <a:p>
            <a:r>
              <a:rPr lang="de-DE"/>
              <a:t>TUM School of Mustertechnik </a:t>
            </a:r>
          </a:p>
          <a:p>
            <a:r>
              <a:rPr lang="de-DE"/>
              <a:t>Lehrstuhl für Musterverfahren</a:t>
            </a:r>
            <a:endParaRPr lang="de-DE" dirty="0"/>
          </a:p>
        </p:txBody>
      </p:sp>
      <p:sp>
        <p:nvSpPr>
          <p:cNvPr id="4" name="Picture Placeholder 3">
            <a:extLst>
              <a:ext uri="{FF2B5EF4-FFF2-40B4-BE49-F238E27FC236}">
                <a16:creationId xmlns:a16="http://schemas.microsoft.com/office/drawing/2014/main" id="{901E4DB4-3798-2585-5C90-6E186C9C059A}"/>
              </a:ext>
            </a:extLst>
          </p:cNvPr>
          <p:cNvSpPr>
            <a:spLocks noGrp="1"/>
          </p:cNvSpPr>
          <p:nvPr>
            <p:ph type="pic" sz="quarter" idx="16"/>
          </p:nvPr>
        </p:nvSpPr>
        <p:spPr/>
        <p:txBody>
          <a:bodyPr/>
          <a:lstStyle/>
          <a:p>
            <a:endParaRPr lang="en-US" dirty="0"/>
          </a:p>
        </p:txBody>
      </p:sp>
      <p:sp>
        <p:nvSpPr>
          <p:cNvPr id="5" name="Text Placeholder 4">
            <a:extLst>
              <a:ext uri="{FF2B5EF4-FFF2-40B4-BE49-F238E27FC236}">
                <a16:creationId xmlns:a16="http://schemas.microsoft.com/office/drawing/2014/main" id="{01D1A414-6729-413B-0F3B-8BA4C06E61BA}"/>
              </a:ext>
            </a:extLst>
          </p:cNvPr>
          <p:cNvSpPr>
            <a:spLocks noGrp="1"/>
          </p:cNvSpPr>
          <p:nvPr>
            <p:ph type="body" sz="quarter" idx="17"/>
          </p:nvPr>
        </p:nvSpPr>
        <p:spPr/>
        <p:txBody>
          <a:bodyPr/>
          <a:lstStyle/>
          <a:p>
            <a:endParaRPr lang="en-US"/>
          </a:p>
        </p:txBody>
      </p:sp>
      <p:sp>
        <p:nvSpPr>
          <p:cNvPr id="6" name="Picture Placeholder 5">
            <a:extLst>
              <a:ext uri="{FF2B5EF4-FFF2-40B4-BE49-F238E27FC236}">
                <a16:creationId xmlns:a16="http://schemas.microsoft.com/office/drawing/2014/main" id="{588B7EE6-8468-91C1-9701-F8D4AA498318}"/>
              </a:ext>
            </a:extLst>
          </p:cNvPr>
          <p:cNvSpPr>
            <a:spLocks noGrp="1"/>
          </p:cNvSpPr>
          <p:nvPr>
            <p:ph type="pic" sz="quarter" idx="18"/>
          </p:nvPr>
        </p:nvSpPr>
        <p:spPr/>
        <p:txBody>
          <a:bodyPr/>
          <a:lstStyle/>
          <a:p>
            <a:endParaRPr lang="en-US"/>
          </a:p>
        </p:txBody>
      </p:sp>
      <p:sp>
        <p:nvSpPr>
          <p:cNvPr id="7" name="Text Placeholder 6">
            <a:extLst>
              <a:ext uri="{FF2B5EF4-FFF2-40B4-BE49-F238E27FC236}">
                <a16:creationId xmlns:a16="http://schemas.microsoft.com/office/drawing/2014/main" id="{02ACEF2F-460B-4E7E-75F4-4B868D1C34AA}"/>
              </a:ext>
            </a:extLst>
          </p:cNvPr>
          <p:cNvSpPr>
            <a:spLocks noGrp="1"/>
          </p:cNvSpPr>
          <p:nvPr>
            <p:ph type="body" sz="quarter" idx="19"/>
          </p:nvPr>
        </p:nvSpPr>
        <p:spPr/>
        <p:txBody>
          <a:bodyPr/>
          <a:lstStyle/>
          <a:p>
            <a:endParaRPr lang="en-US"/>
          </a:p>
        </p:txBody>
      </p:sp>
      <p:sp>
        <p:nvSpPr>
          <p:cNvPr id="8" name="Title 7">
            <a:extLst>
              <a:ext uri="{FF2B5EF4-FFF2-40B4-BE49-F238E27FC236}">
                <a16:creationId xmlns:a16="http://schemas.microsoft.com/office/drawing/2014/main" id="{C03A0C51-43EC-E0BA-7D53-AA8FF71B08AF}"/>
              </a:ext>
            </a:extLst>
          </p:cNvPr>
          <p:cNvSpPr>
            <a:spLocks noGrp="1"/>
          </p:cNvSpPr>
          <p:nvPr>
            <p:ph type="title"/>
          </p:nvPr>
        </p:nvSpPr>
        <p:spPr/>
        <p:txBody>
          <a:bodyPr/>
          <a:lstStyle/>
          <a:p>
            <a:endParaRPr lang="en-US" dirty="0"/>
          </a:p>
        </p:txBody>
      </p:sp>
      <p:sp>
        <p:nvSpPr>
          <p:cNvPr id="9" name="Text Placeholder 8">
            <a:extLst>
              <a:ext uri="{FF2B5EF4-FFF2-40B4-BE49-F238E27FC236}">
                <a16:creationId xmlns:a16="http://schemas.microsoft.com/office/drawing/2014/main" id="{A37B6B64-E098-3952-5035-8FB2EAAFD9C0}"/>
              </a:ext>
            </a:extLst>
          </p:cNvPr>
          <p:cNvSpPr>
            <a:spLocks noGrp="1"/>
          </p:cNvSpPr>
          <p:nvPr>
            <p:ph type="body" sz="quarter" idx="14"/>
          </p:nvPr>
        </p:nvSpPr>
        <p:spPr/>
        <p:txBody>
          <a:bodyPr/>
          <a:lstStyle/>
          <a:p>
            <a:endParaRPr lang="en-US"/>
          </a:p>
        </p:txBody>
      </p:sp>
      <p:sp>
        <p:nvSpPr>
          <p:cNvPr id="10" name="Text Placeholder 9">
            <a:extLst>
              <a:ext uri="{FF2B5EF4-FFF2-40B4-BE49-F238E27FC236}">
                <a16:creationId xmlns:a16="http://schemas.microsoft.com/office/drawing/2014/main" id="{FDAB2DFF-F62E-FC6C-D8B5-7D00B5E79AEE}"/>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292878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p:cNvSpPr>
            <a:spLocks noGrp="1"/>
          </p:cNvSpPr>
          <p:nvPr>
            <p:ph type="subTitle" idx="1"/>
          </p:nvPr>
        </p:nvSpPr>
        <p:spPr>
          <a:xfrm>
            <a:off x="1656000" y="7941372"/>
            <a:ext cx="39492000" cy="19439973"/>
          </a:xfrm>
          <a:ln>
            <a:noFill/>
          </a:ln>
        </p:spPr>
        <p:txBody>
          <a:bodyPr/>
          <a:lstStyle/>
          <a:p>
            <a:r>
              <a:rPr lang="de-DE" b="1" dirty="0">
                <a:solidFill>
                  <a:srgbClr val="000000"/>
                </a:solidFill>
              </a:rPr>
              <a:t>Abstract</a:t>
            </a:r>
          </a:p>
          <a:p>
            <a:pPr algn="l">
              <a:tabLst>
                <a:tab pos="11723688" algn="l"/>
              </a:tabLst>
            </a:pPr>
            <a:r>
              <a:rPr lang="en-US" b="0" i="0" dirty="0">
                <a:solidFill>
                  <a:srgbClr val="072140"/>
                </a:solidFill>
                <a:effectLst/>
              </a:rPr>
              <a:t>With increasing concerns about non-renewable resources, geothermal energy is becoming increasingly important for heat and power generation. Germany has set a goal to obtain a significant share of its energy from renewable sources by 2050. Deep geothermal plants are expected to make a significant contribution to meeting heat demand. However, these plants cause micro-seismic events that affect the serviceability of buildings and human comfort. Until now, the measurement of seismic activity in the Bavaria region relied on the free-field vibration sensor network. In a novel approach, additional sensors were recently installed on different levels of a low-rise building on the site of a geothermal plant in the south of Munich. This strategic sensor network aims to collect and analyze unique vibration data. The project focuses on improving the understanding and prediction of building responses to micro-earthquakes through data-driven model updating.</a:t>
            </a:r>
          </a:p>
          <a:p>
            <a:pPr algn="l">
              <a:tabLst>
                <a:tab pos="12050713" algn="l"/>
              </a:tabLst>
            </a:pPr>
            <a:r>
              <a:rPr lang="en-US" b="0" i="0" dirty="0">
                <a:solidFill>
                  <a:srgbClr val="072140"/>
                </a:solidFill>
                <a:effectLst/>
              </a:rPr>
              <a:t>The first </a:t>
            </a:r>
            <a:r>
              <a:rPr lang="en-US" dirty="0">
                <a:solidFill>
                  <a:srgbClr val="072140"/>
                </a:solidFill>
              </a:rPr>
              <a:t>stage</a:t>
            </a:r>
            <a:r>
              <a:rPr lang="en-US" b="0" i="0" dirty="0">
                <a:solidFill>
                  <a:srgbClr val="072140"/>
                </a:solidFill>
                <a:effectLst/>
              </a:rPr>
              <a:t> will involve processing and preparing existing sensor data using classical and modern machine learning approaches, such as unsupervised learning, for automatic data processing and feature extraction. The second </a:t>
            </a:r>
            <a:r>
              <a:rPr lang="en-US" dirty="0">
                <a:solidFill>
                  <a:srgbClr val="072140"/>
                </a:solidFill>
              </a:rPr>
              <a:t>stage</a:t>
            </a:r>
            <a:r>
              <a:rPr lang="en-US" b="0" i="0" dirty="0">
                <a:solidFill>
                  <a:srgbClr val="072140"/>
                </a:solidFill>
                <a:effectLst/>
              </a:rPr>
              <a:t> will involve developing surrogate models to quantify uncertainty and replace detailed nonlinear analyses. These models will use experimental data to improve the prediction accuracy of structural behavior under induced seismicity. By improving existing building models using experimental data, this project aims to develop a prediction model to mitigate the effects of induced seismicity in geothermal plants. By monitoring building integrity under induced seismicity, the project will contribute to the safety and efficiency of geothermal operations in Munich and potentially worldwide. </a:t>
            </a:r>
          </a:p>
          <a:p>
            <a:pPr algn="l">
              <a:tabLst>
                <a:tab pos="12050713" algn="l"/>
              </a:tabLst>
            </a:pPr>
            <a:endParaRPr lang="en-US" dirty="0">
              <a:solidFill>
                <a:srgbClr val="072140"/>
              </a:solidFill>
            </a:endParaRPr>
          </a:p>
          <a:p>
            <a:pPr algn="l">
              <a:tabLst>
                <a:tab pos="12050713" algn="l"/>
              </a:tabLst>
            </a:pPr>
            <a:endParaRPr lang="en-US" b="0" i="0" dirty="0">
              <a:solidFill>
                <a:srgbClr val="072140"/>
              </a:solidFill>
              <a:effectLst/>
            </a:endParaRPr>
          </a:p>
          <a:p>
            <a:pPr algn="l">
              <a:tabLst>
                <a:tab pos="12050713" algn="l"/>
              </a:tabLst>
            </a:pPr>
            <a:endParaRPr lang="en-US" dirty="0">
              <a:solidFill>
                <a:srgbClr val="072140"/>
              </a:solidFill>
            </a:endParaRPr>
          </a:p>
          <a:p>
            <a:pPr algn="l">
              <a:tabLst>
                <a:tab pos="12050713" algn="l"/>
              </a:tabLst>
            </a:pPr>
            <a:endParaRPr lang="en-US" b="0" i="0" dirty="0">
              <a:solidFill>
                <a:srgbClr val="072140"/>
              </a:solidFill>
              <a:effectLst/>
            </a:endParaRPr>
          </a:p>
          <a:p>
            <a:pPr algn="l">
              <a:tabLst>
                <a:tab pos="12050713" algn="l"/>
              </a:tabLst>
            </a:pPr>
            <a:endParaRPr lang="en-US" dirty="0">
              <a:solidFill>
                <a:srgbClr val="072140"/>
              </a:solidFill>
            </a:endParaRPr>
          </a:p>
          <a:p>
            <a:pPr algn="l">
              <a:tabLst>
                <a:tab pos="12050713" algn="l"/>
              </a:tabLst>
            </a:pPr>
            <a:endParaRPr lang="en-US" b="0" i="0" dirty="0">
              <a:solidFill>
                <a:srgbClr val="072140"/>
              </a:solidFill>
              <a:effectLst/>
            </a:endParaRPr>
          </a:p>
          <a:p>
            <a:pPr algn="l">
              <a:tabLst>
                <a:tab pos="12050713" algn="l"/>
              </a:tabLst>
            </a:pPr>
            <a:endParaRPr lang="en-US" dirty="0">
              <a:solidFill>
                <a:srgbClr val="072140"/>
              </a:solidFill>
            </a:endParaRPr>
          </a:p>
          <a:p>
            <a:pPr algn="l">
              <a:tabLst>
                <a:tab pos="12050713" algn="l"/>
              </a:tabLst>
            </a:pPr>
            <a:endParaRPr lang="en-US" b="0" i="0" dirty="0">
              <a:solidFill>
                <a:srgbClr val="072140"/>
              </a:solidFill>
              <a:effectLst/>
            </a:endParaRPr>
          </a:p>
          <a:p>
            <a:pPr algn="l">
              <a:tabLst>
                <a:tab pos="12050713" algn="l"/>
              </a:tabLst>
            </a:pPr>
            <a:endParaRPr lang="en-US" dirty="0">
              <a:solidFill>
                <a:srgbClr val="072140"/>
              </a:solidFill>
            </a:endParaRPr>
          </a:p>
          <a:p>
            <a:pPr algn="l">
              <a:tabLst>
                <a:tab pos="12050713" algn="l"/>
              </a:tabLst>
            </a:pPr>
            <a:endParaRPr lang="en-US" b="0" i="0" dirty="0">
              <a:solidFill>
                <a:srgbClr val="072140"/>
              </a:solidFill>
              <a:effectLst/>
            </a:endParaRPr>
          </a:p>
          <a:p>
            <a:pPr algn="l">
              <a:tabLst>
                <a:tab pos="12050713" algn="l"/>
              </a:tabLst>
            </a:pPr>
            <a:r>
              <a:rPr lang="en-US" b="1" dirty="0">
                <a:solidFill>
                  <a:srgbClr val="072140"/>
                </a:solidFill>
              </a:rPr>
              <a:t>Overall Framework</a:t>
            </a:r>
          </a:p>
          <a:p>
            <a:pPr algn="l">
              <a:tabLst>
                <a:tab pos="12050713" algn="l"/>
              </a:tabLst>
            </a:pPr>
            <a:r>
              <a:rPr lang="en-US" altLang="zh-TW" b="1" dirty="0">
                <a:solidFill>
                  <a:srgbClr val="072140"/>
                </a:solidFill>
              </a:rPr>
              <a:t>Overall Framework </a:t>
            </a:r>
          </a:p>
          <a:p>
            <a:pPr algn="l">
              <a:tabLst>
                <a:tab pos="12050713" algn="l"/>
              </a:tabLst>
            </a:pPr>
            <a:r>
              <a:rPr lang="en-US" altLang="zh-TW" dirty="0">
                <a:solidFill>
                  <a:srgbClr val="072140"/>
                </a:solidFill>
              </a:rPr>
              <a:t>To understand and predict the effect of micro-earthquake on buildings, the following framework is proposed (fig 1), which includes</a:t>
            </a:r>
            <a:r>
              <a:rPr lang="en-US" altLang="zh-TW" dirty="0"/>
              <a:t> two stages. For this project, two databases are accessed; the first stores the sensor data from monitoring the vibration signals in the example building for over one year, and the second saves weak to moderated scaled geothermal-induced seismicity from seismic stations in the </a:t>
            </a:r>
            <a:r>
              <a:rPr lang="en-US" altLang="zh-TW" dirty="0" err="1"/>
              <a:t>Insheim</a:t>
            </a:r>
            <a:r>
              <a:rPr lang="en-US" altLang="zh-TW" dirty="0"/>
              <a:t> area, Germany. </a:t>
            </a:r>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b="1" dirty="0"/>
          </a:p>
          <a:p>
            <a:pPr algn="l">
              <a:tabLst>
                <a:tab pos="12050713" algn="l"/>
              </a:tabLst>
            </a:pPr>
            <a:r>
              <a:rPr lang="en-US" altLang="zh-TW" b="1" dirty="0"/>
              <a:t>Stage 1</a:t>
            </a:r>
          </a:p>
          <a:p>
            <a:pPr algn="l">
              <a:tabLst>
                <a:tab pos="12050713" algn="l"/>
              </a:tabLst>
            </a:pPr>
            <a:r>
              <a:rPr lang="en-US" altLang="zh-TW" dirty="0"/>
              <a:t>In the first stages, The focus is on extracting the </a:t>
            </a:r>
            <a:r>
              <a:rPr lang="en-US" altLang="zh-TW" b="1" i="1" dirty="0"/>
              <a:t>Frequency Response Functions </a:t>
            </a:r>
            <a:r>
              <a:rPr lang="en-US" altLang="zh-TW" dirty="0"/>
              <a:t>(FRFs) or so-called </a:t>
            </a:r>
            <a:r>
              <a:rPr lang="en-US" altLang="zh-TW" b="1" i="1" dirty="0"/>
              <a:t>Transfer Function </a:t>
            </a:r>
            <a:r>
              <a:rPr lang="en-US" altLang="zh-TW" dirty="0"/>
              <a:t>(TF) and identifying the system of example building by analyzing the existing sensor data. The uncertainty of FRF will be </a:t>
            </a:r>
            <a:r>
              <a:rPr lang="en-US" b="0" i="0" dirty="0">
                <a:solidFill>
                  <a:srgbClr val="072140"/>
                </a:solidFill>
                <a:effectLst/>
              </a:rPr>
              <a:t>quantified</a:t>
            </a:r>
            <a:r>
              <a:rPr lang="en-US" altLang="zh-TW" dirty="0"/>
              <a:t> to better describe the building model. This process includes the following steps: </a:t>
            </a:r>
          </a:p>
          <a:p>
            <a:pPr marL="342900" indent="-342900" algn="l">
              <a:buFont typeface="Arial" panose="020B0604020202020204" pitchFamily="34" charset="0"/>
              <a:buChar char="•"/>
              <a:tabLst>
                <a:tab pos="12050713" algn="l"/>
              </a:tabLst>
            </a:pPr>
            <a:r>
              <a:rPr lang="en-US" dirty="0">
                <a:solidFill>
                  <a:srgbClr val="072140"/>
                </a:solidFill>
              </a:rPr>
              <a:t>Clustering: Since the sensor data are unlabeled and the source of excitation is unknown, the clustering technique is utilized to characterize different response types based on their pattern of signals in the frequency domain.</a:t>
            </a:r>
            <a:r>
              <a:rPr lang="en-US" b="0" i="0" dirty="0">
                <a:solidFill>
                  <a:srgbClr val="072140"/>
                </a:solidFill>
                <a:effectLst/>
              </a:rPr>
              <a:t> By analyzing each clustering, the outlier and the responses severely compromised by noise could be discarded priorly (fig 2). </a:t>
            </a:r>
          </a:p>
          <a:p>
            <a:pPr marL="342900" indent="-342900">
              <a:buFont typeface="Arial" panose="020B0604020202020204" pitchFamily="34" charset="0"/>
              <a:buChar char="•"/>
              <a:tabLst>
                <a:tab pos="12050713" algn="l"/>
              </a:tabLst>
            </a:pPr>
            <a:r>
              <a:rPr lang="en-US" altLang="zh-TW" dirty="0"/>
              <a:t>Forming the FRFs: FRFs represent the response of a system per unit excitation as a function of frequency</a:t>
            </a:r>
            <a:r>
              <a:rPr lang="en-US" altLang="zh-TW" dirty="0">
                <a:solidFill>
                  <a:srgbClr val="072140"/>
                </a:solidFill>
              </a:rPr>
              <a:t>. The experimental FRFs of the building can be extracted by measurement tests, such as impact and shaker testing (fig 3). To parameterize the FRFs, the </a:t>
            </a:r>
            <a:r>
              <a:rPr lang="en-US" altLang="zh-TW" b="1" i="1" dirty="0">
                <a:solidFill>
                  <a:srgbClr val="072140"/>
                </a:solidFill>
              </a:rPr>
              <a:t>Rational Fraction Polynomial method </a:t>
            </a:r>
            <a:r>
              <a:rPr lang="en-US" altLang="zh-TW" dirty="0">
                <a:solidFill>
                  <a:srgbClr val="072140"/>
                </a:solidFill>
              </a:rPr>
              <a:t>(RFP) or the </a:t>
            </a:r>
            <a:r>
              <a:rPr lang="en-US" b="1" i="1" dirty="0">
                <a:solidFill>
                  <a:srgbClr val="111111"/>
                </a:solidFill>
                <a:effectLst/>
              </a:rPr>
              <a:t>Mode Superposition Method </a:t>
            </a:r>
            <a:r>
              <a:rPr lang="en-US" b="0" i="0" dirty="0">
                <a:solidFill>
                  <a:srgbClr val="111111"/>
                </a:solidFill>
                <a:effectLst/>
              </a:rPr>
              <a:t>(MSUP) could be applied, which are based on classical or modern curve fitting procedures. </a:t>
            </a:r>
          </a:p>
          <a:p>
            <a:pPr marL="342900" indent="-342900">
              <a:buFont typeface="Arial" panose="020B0604020202020204" pitchFamily="34" charset="0"/>
              <a:buChar char="•"/>
              <a:tabLst>
                <a:tab pos="12050713" algn="l"/>
              </a:tabLst>
            </a:pPr>
            <a:endParaRPr lang="en-US" dirty="0">
              <a:solidFill>
                <a:srgbClr val="111111"/>
              </a:solidFill>
            </a:endParaRPr>
          </a:p>
          <a:p>
            <a:pPr marL="342900" indent="-342900">
              <a:buFont typeface="Arial" panose="020B0604020202020204" pitchFamily="34" charset="0"/>
              <a:buChar char="•"/>
              <a:tabLst>
                <a:tab pos="12050713" algn="l"/>
              </a:tabLst>
            </a:pPr>
            <a:endParaRPr lang="en-US" b="0" i="0" dirty="0">
              <a:solidFill>
                <a:srgbClr val="111111"/>
              </a:solidFill>
              <a:effectLst/>
            </a:endParaRPr>
          </a:p>
          <a:p>
            <a:pPr marL="342900" indent="-342900">
              <a:buFont typeface="Arial" panose="020B0604020202020204" pitchFamily="34" charset="0"/>
              <a:buChar char="•"/>
              <a:tabLst>
                <a:tab pos="12050713" algn="l"/>
              </a:tabLst>
            </a:pPr>
            <a:endParaRPr lang="en-US" dirty="0">
              <a:solidFill>
                <a:srgbClr val="111111"/>
              </a:solidFill>
            </a:endParaRPr>
          </a:p>
          <a:p>
            <a:pPr marL="342900" indent="-342900">
              <a:buFont typeface="Arial" panose="020B0604020202020204" pitchFamily="34" charset="0"/>
              <a:buChar char="•"/>
              <a:tabLst>
                <a:tab pos="12050713" algn="l"/>
              </a:tabLst>
            </a:pPr>
            <a:endParaRPr lang="en-US" b="0" i="0" dirty="0">
              <a:solidFill>
                <a:srgbClr val="111111"/>
              </a:solidFill>
              <a:effectLst/>
            </a:endParaRPr>
          </a:p>
          <a:p>
            <a:pPr marL="342900" indent="-342900">
              <a:buFont typeface="Arial" panose="020B0604020202020204" pitchFamily="34" charset="0"/>
              <a:buChar char="•"/>
              <a:tabLst>
                <a:tab pos="12050713" algn="l"/>
              </a:tabLst>
            </a:pPr>
            <a:endParaRPr lang="en-US" dirty="0">
              <a:solidFill>
                <a:srgbClr val="111111"/>
              </a:solidFill>
            </a:endParaRPr>
          </a:p>
          <a:p>
            <a:pPr marL="342900" indent="-342900">
              <a:buFont typeface="Arial" panose="020B0604020202020204" pitchFamily="34" charset="0"/>
              <a:buChar char="•"/>
              <a:tabLst>
                <a:tab pos="12050713" algn="l"/>
              </a:tabLst>
            </a:pPr>
            <a:endParaRPr lang="en-US" b="0" i="0" dirty="0">
              <a:solidFill>
                <a:srgbClr val="111111"/>
              </a:solidFill>
              <a:effectLst/>
            </a:endParaRPr>
          </a:p>
          <a:p>
            <a:pPr marL="342900" indent="-342900">
              <a:buFont typeface="Arial" panose="020B0604020202020204" pitchFamily="34" charset="0"/>
              <a:buChar char="•"/>
              <a:tabLst>
                <a:tab pos="12050713" algn="l"/>
              </a:tabLst>
            </a:pPr>
            <a:endParaRPr lang="en-US" dirty="0">
              <a:solidFill>
                <a:srgbClr val="111111"/>
              </a:solidFill>
            </a:endParaRPr>
          </a:p>
          <a:p>
            <a:pPr>
              <a:tabLst>
                <a:tab pos="12050713" algn="l"/>
              </a:tabLst>
            </a:pPr>
            <a:endParaRPr lang="en-US" altLang="zh-TW" dirty="0">
              <a:solidFill>
                <a:srgbClr val="111111"/>
              </a:solidFill>
            </a:endParaRPr>
          </a:p>
          <a:p>
            <a:pPr>
              <a:tabLst>
                <a:tab pos="12050713" algn="l"/>
              </a:tabLst>
            </a:pPr>
            <a:endParaRPr lang="en-US" altLang="zh-TW" dirty="0"/>
          </a:p>
          <a:p>
            <a:pPr marL="342900" indent="-342900">
              <a:buFont typeface="Arial" panose="020B0604020202020204" pitchFamily="34" charset="0"/>
              <a:buChar char="•"/>
              <a:tabLst>
                <a:tab pos="12050713" algn="l"/>
              </a:tabLst>
            </a:pPr>
            <a:r>
              <a:rPr lang="en-US" altLang="zh-TW" dirty="0"/>
              <a:t>Identify the system: The system of the building is commonly represented by the natural frequency, damping ratio, and the mode shapes of a structure. These parameters are significant for verifying accuracy and calibrating a finite element (FE) model. Practically, the building system can be identified using </a:t>
            </a:r>
            <a:r>
              <a:rPr lang="en-US" altLang="zh-TW" b="1" i="1" dirty="0"/>
              <a:t>experimental modal analysis</a:t>
            </a:r>
            <a:r>
              <a:rPr lang="en-US" altLang="zh-TW" dirty="0"/>
              <a:t> (EMA) or </a:t>
            </a:r>
            <a:r>
              <a:rPr lang="en-US" altLang="zh-TW" b="1" i="1" dirty="0"/>
              <a:t>operational modal analysis </a:t>
            </a:r>
            <a:r>
              <a:rPr lang="en-US" altLang="zh-TW" dirty="0"/>
              <a:t>(OMA). The difference between EMA and OMA is that EMA analyzes the system via measured force during the experiment, such as hammer impact and shaker. Conversely, OMA determines the system from operational vibration measurements, especially under real-world operational conditions.</a:t>
            </a:r>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a:tabLst>
                <a:tab pos="12050713" algn="l"/>
              </a:tabLst>
            </a:pPr>
            <a:endParaRPr lang="en-US" altLang="zh-TW" dirty="0"/>
          </a:p>
        </p:txBody>
      </p:sp>
      <p:sp>
        <p:nvSpPr>
          <p:cNvPr id="9" name="Textplatzhalter 17">
            <a:extLst>
              <a:ext uri="{FF2B5EF4-FFF2-40B4-BE49-F238E27FC236}">
                <a16:creationId xmlns:a16="http://schemas.microsoft.com/office/drawing/2014/main" id="{103BE74A-AC50-53BE-67F5-4A912361E54D}"/>
              </a:ext>
            </a:extLst>
          </p:cNvPr>
          <p:cNvSpPr>
            <a:spLocks noGrp="1"/>
          </p:cNvSpPr>
          <p:nvPr>
            <p:ph type="body" sz="quarter" idx="14"/>
          </p:nvPr>
        </p:nvSpPr>
        <p:spPr>
          <a:xfrm>
            <a:off x="1656000" y="7219107"/>
            <a:ext cx="39492000" cy="508672"/>
          </a:xfrm>
        </p:spPr>
        <p:txBody>
          <a:bodyPr/>
          <a:lstStyle/>
          <a:p>
            <a:r>
              <a:rPr lang="en-US" dirty="0"/>
              <a:t>Prof. Dr. Gerhard Müller (Chair of Structural Mechanics), Prof. Dr. Wolfgang Wall (Chair of Numerical Mechanics)</a:t>
            </a:r>
          </a:p>
        </p:txBody>
      </p:sp>
      <p:sp>
        <p:nvSpPr>
          <p:cNvPr id="13" name="Textplatzhalter 18">
            <a:extLst>
              <a:ext uri="{FF2B5EF4-FFF2-40B4-BE49-F238E27FC236}">
                <a16:creationId xmlns:a16="http://schemas.microsoft.com/office/drawing/2014/main" id="{2CCB0C8D-9BD6-FD4E-A0E2-17B75C7F8302}"/>
              </a:ext>
            </a:extLst>
          </p:cNvPr>
          <p:cNvSpPr>
            <a:spLocks noGrp="1"/>
          </p:cNvSpPr>
          <p:nvPr>
            <p:ph type="body" sz="quarter" idx="15"/>
          </p:nvPr>
        </p:nvSpPr>
        <p:spPr>
          <a:xfrm>
            <a:off x="1655999" y="5850955"/>
            <a:ext cx="39492000" cy="595131"/>
          </a:xfrm>
        </p:spPr>
        <p:txBody>
          <a:bodyPr/>
          <a:lstStyle/>
          <a:p>
            <a:r>
              <a:rPr lang="de-DE" dirty="0"/>
              <a:t>Wie-Teng, Kao</a:t>
            </a:r>
          </a:p>
        </p:txBody>
      </p:sp>
      <p:sp>
        <p:nvSpPr>
          <p:cNvPr id="15" name="Titel 10">
            <a:extLst>
              <a:ext uri="{FF2B5EF4-FFF2-40B4-BE49-F238E27FC236}">
                <a16:creationId xmlns:a16="http://schemas.microsoft.com/office/drawing/2014/main" id="{51BEB29C-C44A-6644-0EAC-646C0AC3D32E}"/>
              </a:ext>
            </a:extLst>
          </p:cNvPr>
          <p:cNvSpPr>
            <a:spLocks noGrp="1"/>
          </p:cNvSpPr>
          <p:nvPr>
            <p:ph type="title"/>
          </p:nvPr>
        </p:nvSpPr>
        <p:spPr>
          <a:xfrm>
            <a:off x="1656000" y="4410795"/>
            <a:ext cx="39492000" cy="810948"/>
          </a:xfrm>
          <a:prstGeom prst="rect">
            <a:avLst/>
          </a:prstGeom>
        </p:spPr>
        <p:txBody>
          <a:bodyPr>
            <a:normAutofit fontScale="90000"/>
          </a:bodyPr>
          <a:lstStyle/>
          <a:p>
            <a:r>
              <a:rPr lang="de-DE" dirty="0"/>
              <a:t>Research title</a:t>
            </a:r>
          </a:p>
        </p:txBody>
      </p:sp>
      <p:pic>
        <p:nvPicPr>
          <p:cNvPr id="30" name="Picture 29">
            <a:extLst>
              <a:ext uri="{FF2B5EF4-FFF2-40B4-BE49-F238E27FC236}">
                <a16:creationId xmlns:a16="http://schemas.microsoft.com/office/drawing/2014/main" id="{A35FD3CB-1C3E-F25A-A798-EB7DC88AC4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655999" y="27747288"/>
            <a:ext cx="1631216" cy="1631216"/>
          </a:xfrm>
          <a:prstGeom prst="rect">
            <a:avLst/>
          </a:prstGeom>
        </p:spPr>
      </p:pic>
      <p:sp>
        <p:nvSpPr>
          <p:cNvPr id="31" name="TextBox 30">
            <a:extLst>
              <a:ext uri="{FF2B5EF4-FFF2-40B4-BE49-F238E27FC236}">
                <a16:creationId xmlns:a16="http://schemas.microsoft.com/office/drawing/2014/main" id="{85E9CF5C-E80C-09FE-9869-650D5B0BDDB9}"/>
              </a:ext>
            </a:extLst>
          </p:cNvPr>
          <p:cNvSpPr txBox="1"/>
          <p:nvPr/>
        </p:nvSpPr>
        <p:spPr>
          <a:xfrm>
            <a:off x="3474270" y="27766355"/>
            <a:ext cx="3960440" cy="1631216"/>
          </a:xfrm>
          <a:prstGeom prst="rect">
            <a:avLst/>
          </a:prstGeom>
          <a:noFill/>
        </p:spPr>
        <p:txBody>
          <a:bodyPr wrap="square" rtlCol="0">
            <a:spAutoFit/>
          </a:bodyPr>
          <a:lstStyle/>
          <a:p>
            <a:r>
              <a:rPr lang="en-GB" sz="2000" b="1" dirty="0" err="1">
                <a:solidFill>
                  <a:schemeClr val="accent5"/>
                </a:solidFill>
              </a:rPr>
              <a:t>Dr.</a:t>
            </a:r>
            <a:r>
              <a:rPr lang="en-GB" sz="2000" b="1" dirty="0">
                <a:solidFill>
                  <a:schemeClr val="accent5"/>
                </a:solidFill>
              </a:rPr>
              <a:t> </a:t>
            </a:r>
            <a:r>
              <a:rPr lang="en-GB" sz="2000" b="1" dirty="0" err="1">
                <a:solidFill>
                  <a:schemeClr val="accent5"/>
                </a:solidFill>
              </a:rPr>
              <a:t>Birte</a:t>
            </a:r>
            <a:r>
              <a:rPr lang="en-GB" sz="2000" b="1" dirty="0">
                <a:solidFill>
                  <a:schemeClr val="accent5"/>
                </a:solidFill>
              </a:rPr>
              <a:t> Maja </a:t>
            </a:r>
            <a:r>
              <a:rPr lang="en-GB" sz="2000" b="1" dirty="0" err="1">
                <a:solidFill>
                  <a:schemeClr val="accent5"/>
                </a:solidFill>
              </a:rPr>
              <a:t>Gerken</a:t>
            </a:r>
            <a:endParaRPr lang="en-GB" sz="2000" b="1" dirty="0">
              <a:solidFill>
                <a:schemeClr val="accent5"/>
              </a:solidFill>
            </a:endParaRPr>
          </a:p>
          <a:p>
            <a:r>
              <a:rPr lang="en-GB" sz="2000" b="1" dirty="0">
                <a:solidFill>
                  <a:schemeClr val="accent5"/>
                </a:solidFill>
              </a:rPr>
              <a:t>TUM Chair of Template Example</a:t>
            </a:r>
          </a:p>
          <a:p>
            <a:r>
              <a:rPr lang="en-GB" sz="2000" b="1" dirty="0">
                <a:solidFill>
                  <a:schemeClr val="accent5"/>
                </a:solidFill>
              </a:rPr>
              <a:t>Address</a:t>
            </a:r>
          </a:p>
          <a:p>
            <a:r>
              <a:rPr lang="en-GB" sz="2000" b="1" dirty="0">
                <a:solidFill>
                  <a:schemeClr val="accent5"/>
                </a:solidFill>
              </a:rPr>
              <a:t>Webpage</a:t>
            </a:r>
          </a:p>
          <a:p>
            <a:r>
              <a:rPr lang="en-GB" sz="2000" b="1" dirty="0">
                <a:solidFill>
                  <a:schemeClr val="accent5"/>
                </a:solidFill>
              </a:rPr>
              <a:t>Email Address</a:t>
            </a:r>
          </a:p>
        </p:txBody>
      </p:sp>
      <p:pic>
        <p:nvPicPr>
          <p:cNvPr id="2" name="Picture 1">
            <a:extLst>
              <a:ext uri="{FF2B5EF4-FFF2-40B4-BE49-F238E27FC236}">
                <a16:creationId xmlns:a16="http://schemas.microsoft.com/office/drawing/2014/main" id="{7BBF1737-C561-EB55-FEC8-F9547896ABC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370814" y="27741387"/>
            <a:ext cx="1631216" cy="1631216"/>
          </a:xfrm>
          <a:prstGeom prst="rect">
            <a:avLst/>
          </a:prstGeom>
        </p:spPr>
      </p:pic>
      <p:sp>
        <p:nvSpPr>
          <p:cNvPr id="3" name="TextBox 2">
            <a:extLst>
              <a:ext uri="{FF2B5EF4-FFF2-40B4-BE49-F238E27FC236}">
                <a16:creationId xmlns:a16="http://schemas.microsoft.com/office/drawing/2014/main" id="{5B11D5C3-2778-C9B4-8070-168CFD6A2A6B}"/>
              </a:ext>
            </a:extLst>
          </p:cNvPr>
          <p:cNvSpPr txBox="1"/>
          <p:nvPr/>
        </p:nvSpPr>
        <p:spPr>
          <a:xfrm>
            <a:off x="10189085" y="27760454"/>
            <a:ext cx="3960440" cy="1631216"/>
          </a:xfrm>
          <a:prstGeom prst="rect">
            <a:avLst/>
          </a:prstGeom>
          <a:noFill/>
        </p:spPr>
        <p:txBody>
          <a:bodyPr wrap="square" rtlCol="0">
            <a:spAutoFit/>
          </a:bodyPr>
          <a:lstStyle/>
          <a:p>
            <a:r>
              <a:rPr lang="en-GB" sz="2000" b="1" dirty="0">
                <a:solidFill>
                  <a:srgbClr val="92D050"/>
                </a:solidFill>
              </a:rPr>
              <a:t>M.Sc. Lorenz Gabel </a:t>
            </a:r>
          </a:p>
          <a:p>
            <a:r>
              <a:rPr lang="en-GB" sz="2000" b="1" dirty="0">
                <a:solidFill>
                  <a:srgbClr val="92D050"/>
                </a:solidFill>
              </a:rPr>
              <a:t>TUM Chair of Template Example</a:t>
            </a:r>
          </a:p>
          <a:p>
            <a:r>
              <a:rPr lang="en-GB" sz="2000" b="1" dirty="0">
                <a:solidFill>
                  <a:srgbClr val="92D050"/>
                </a:solidFill>
              </a:rPr>
              <a:t>Address</a:t>
            </a:r>
          </a:p>
          <a:p>
            <a:r>
              <a:rPr lang="en-GB" sz="2000" b="1" dirty="0">
                <a:solidFill>
                  <a:srgbClr val="92D050"/>
                </a:solidFill>
              </a:rPr>
              <a:t>Webpage</a:t>
            </a:r>
          </a:p>
          <a:p>
            <a:r>
              <a:rPr lang="en-GB" sz="2000" b="1" dirty="0">
                <a:solidFill>
                  <a:srgbClr val="92D050"/>
                </a:solidFill>
              </a:rPr>
              <a:t>Email Address</a:t>
            </a:r>
          </a:p>
        </p:txBody>
      </p:sp>
      <p:pic>
        <p:nvPicPr>
          <p:cNvPr id="4" name="Picture 3">
            <a:extLst>
              <a:ext uri="{FF2B5EF4-FFF2-40B4-BE49-F238E27FC236}">
                <a16:creationId xmlns:a16="http://schemas.microsoft.com/office/drawing/2014/main" id="{186C2661-0107-B087-D730-CAF7F2D28A9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5139566" y="27675280"/>
            <a:ext cx="1631216" cy="1631216"/>
          </a:xfrm>
          <a:prstGeom prst="rect">
            <a:avLst/>
          </a:prstGeom>
        </p:spPr>
      </p:pic>
      <p:sp>
        <p:nvSpPr>
          <p:cNvPr id="6" name="TextBox 5">
            <a:extLst>
              <a:ext uri="{FF2B5EF4-FFF2-40B4-BE49-F238E27FC236}">
                <a16:creationId xmlns:a16="http://schemas.microsoft.com/office/drawing/2014/main" id="{55E34121-EA1A-5435-23A3-D9BF0194B70F}"/>
              </a:ext>
            </a:extLst>
          </p:cNvPr>
          <p:cNvSpPr txBox="1"/>
          <p:nvPr/>
        </p:nvSpPr>
        <p:spPr>
          <a:xfrm>
            <a:off x="16957837" y="27694347"/>
            <a:ext cx="3960440" cy="1631216"/>
          </a:xfrm>
          <a:prstGeom prst="rect">
            <a:avLst/>
          </a:prstGeom>
          <a:noFill/>
        </p:spPr>
        <p:txBody>
          <a:bodyPr wrap="square" rtlCol="0">
            <a:spAutoFit/>
          </a:bodyPr>
          <a:lstStyle/>
          <a:p>
            <a:r>
              <a:rPr lang="en-GB" sz="2000" b="1" dirty="0" err="1">
                <a:solidFill>
                  <a:srgbClr val="92D050"/>
                </a:solidFill>
              </a:rPr>
              <a:t>Dr.</a:t>
            </a:r>
            <a:r>
              <a:rPr lang="en-GB" sz="2000" b="1" dirty="0">
                <a:solidFill>
                  <a:srgbClr val="92D050"/>
                </a:solidFill>
              </a:rPr>
              <a:t> Marlene </a:t>
            </a:r>
            <a:r>
              <a:rPr lang="en-GB" sz="2000" b="1" dirty="0" err="1">
                <a:solidFill>
                  <a:srgbClr val="92D050"/>
                </a:solidFill>
              </a:rPr>
              <a:t>Backleh-Sohrt</a:t>
            </a:r>
            <a:r>
              <a:rPr lang="en-GB" sz="2000" b="1" dirty="0">
                <a:solidFill>
                  <a:srgbClr val="92D050"/>
                </a:solidFill>
              </a:rPr>
              <a:t> </a:t>
            </a:r>
          </a:p>
          <a:p>
            <a:r>
              <a:rPr lang="en-GB" sz="2000" b="1" dirty="0">
                <a:solidFill>
                  <a:srgbClr val="92D050"/>
                </a:solidFill>
              </a:rPr>
              <a:t>TUM Chair of Template Example</a:t>
            </a:r>
          </a:p>
          <a:p>
            <a:r>
              <a:rPr lang="en-GB" sz="2000" b="1" dirty="0">
                <a:solidFill>
                  <a:srgbClr val="92D050"/>
                </a:solidFill>
              </a:rPr>
              <a:t>Address</a:t>
            </a:r>
          </a:p>
          <a:p>
            <a:r>
              <a:rPr lang="en-GB" sz="2000" b="1" dirty="0">
                <a:solidFill>
                  <a:srgbClr val="92D050"/>
                </a:solidFill>
              </a:rPr>
              <a:t>Webpage</a:t>
            </a:r>
          </a:p>
          <a:p>
            <a:r>
              <a:rPr lang="en-GB" sz="2000" b="1" dirty="0">
                <a:solidFill>
                  <a:srgbClr val="92D050"/>
                </a:solidFill>
              </a:rPr>
              <a:t>Email Address</a:t>
            </a:r>
          </a:p>
        </p:txBody>
      </p:sp>
      <p:sp>
        <p:nvSpPr>
          <p:cNvPr id="14" name="Textfeld 13"/>
          <p:cNvSpPr txBox="1"/>
          <p:nvPr/>
        </p:nvSpPr>
        <p:spPr>
          <a:xfrm>
            <a:off x="21908318" y="27741387"/>
            <a:ext cx="19765557" cy="1107996"/>
          </a:xfrm>
          <a:prstGeom prst="rect">
            <a:avLst/>
          </a:prstGeom>
          <a:noFill/>
        </p:spPr>
        <p:txBody>
          <a:bodyPr wrap="square" rtlCol="0">
            <a:spAutoFit/>
          </a:bodyPr>
          <a:lstStyle/>
          <a:p>
            <a:r>
              <a:rPr lang="de-DE" sz="6600" dirty="0"/>
              <a:t>MDSI General </a:t>
            </a:r>
            <a:r>
              <a:rPr lang="de-DE" sz="6600" dirty="0" err="1"/>
              <a:t>Assembly</a:t>
            </a:r>
            <a:r>
              <a:rPr lang="de-DE" sz="6600" dirty="0"/>
              <a:t>, </a:t>
            </a:r>
            <a:r>
              <a:rPr lang="de-DE" sz="6600" dirty="0" err="1"/>
              <a:t>October</a:t>
            </a:r>
            <a:r>
              <a:rPr lang="de-DE" sz="6600" dirty="0"/>
              <a:t> 24, 2024</a:t>
            </a:r>
          </a:p>
        </p:txBody>
      </p:sp>
      <p:cxnSp>
        <p:nvCxnSpPr>
          <p:cNvPr id="8" name="Straight Connector 7">
            <a:extLst>
              <a:ext uri="{FF2B5EF4-FFF2-40B4-BE49-F238E27FC236}">
                <a16:creationId xmlns:a16="http://schemas.microsoft.com/office/drawing/2014/main" id="{5EDA7062-8CF7-EB42-09B0-72531B005BBB}"/>
              </a:ext>
            </a:extLst>
          </p:cNvPr>
          <p:cNvCxnSpPr>
            <a:cxnSpLocks/>
          </p:cNvCxnSpPr>
          <p:nvPr/>
        </p:nvCxnSpPr>
        <p:spPr>
          <a:xfrm>
            <a:off x="1655999" y="8947299"/>
            <a:ext cx="7434895"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4C26F5A-BD61-BA90-175A-BD4E5C700CCD}"/>
              </a:ext>
            </a:extLst>
          </p:cNvPr>
          <p:cNvCxnSpPr>
            <a:cxnSpLocks/>
          </p:cNvCxnSpPr>
          <p:nvPr/>
        </p:nvCxnSpPr>
        <p:spPr>
          <a:xfrm>
            <a:off x="14923542" y="8947299"/>
            <a:ext cx="7434895"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97" name="Graphic 696">
            <a:extLst>
              <a:ext uri="{FF2B5EF4-FFF2-40B4-BE49-F238E27FC236}">
                <a16:creationId xmlns:a16="http://schemas.microsoft.com/office/drawing/2014/main" id="{0B773E5E-EE54-6C44-1F56-6E12B77307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37557" y="11323563"/>
            <a:ext cx="12961440" cy="7603653"/>
          </a:xfrm>
          <a:prstGeom prst="rect">
            <a:avLst/>
          </a:prstGeom>
        </p:spPr>
      </p:pic>
      <p:sp>
        <p:nvSpPr>
          <p:cNvPr id="699" name="Textplatzhalter 17">
            <a:extLst>
              <a:ext uri="{FF2B5EF4-FFF2-40B4-BE49-F238E27FC236}">
                <a16:creationId xmlns:a16="http://schemas.microsoft.com/office/drawing/2014/main" id="{61F6CC50-6E3C-FA58-158A-F488C68995CF}"/>
              </a:ext>
            </a:extLst>
          </p:cNvPr>
          <p:cNvSpPr>
            <a:spLocks noGrp="1"/>
          </p:cNvSpPr>
          <p:nvPr>
            <p:ph type="body" sz="quarter" idx="17"/>
          </p:nvPr>
        </p:nvSpPr>
        <p:spPr>
          <a:xfrm>
            <a:off x="14893156" y="18932731"/>
            <a:ext cx="12025336" cy="244197"/>
          </a:xfrm>
        </p:spPr>
        <p:txBody>
          <a:bodyPr/>
          <a:lstStyle/>
          <a:p>
            <a:r>
              <a:rPr lang="en-US" dirty="0"/>
              <a:t>Fig 1, The proposed framework of the whole project</a:t>
            </a:r>
          </a:p>
        </p:txBody>
      </p:sp>
      <p:grpSp>
        <p:nvGrpSpPr>
          <p:cNvPr id="36" name="Group 35">
            <a:extLst>
              <a:ext uri="{FF2B5EF4-FFF2-40B4-BE49-F238E27FC236}">
                <a16:creationId xmlns:a16="http://schemas.microsoft.com/office/drawing/2014/main" id="{6ADD9911-EA71-9BD5-741A-A42010DD4CEA}"/>
              </a:ext>
            </a:extLst>
          </p:cNvPr>
          <p:cNvGrpSpPr/>
          <p:nvPr/>
        </p:nvGrpSpPr>
        <p:grpSpPr>
          <a:xfrm>
            <a:off x="27596949" y="9595371"/>
            <a:ext cx="13681521" cy="5932268"/>
            <a:chOff x="26636875" y="9277242"/>
            <a:chExt cx="15510652" cy="6725374"/>
          </a:xfrm>
        </p:grpSpPr>
        <p:pic>
          <p:nvPicPr>
            <p:cNvPr id="34" name="Picture 33" descr="A diagram of a diagram&#10;&#10;Description automatically generated with medium confidence">
              <a:extLst>
                <a:ext uri="{FF2B5EF4-FFF2-40B4-BE49-F238E27FC236}">
                  <a16:creationId xmlns:a16="http://schemas.microsoft.com/office/drawing/2014/main" id="{2170FD2D-9904-A332-4859-26C1340AEA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636875" y="9277242"/>
              <a:ext cx="8967165" cy="6725374"/>
            </a:xfrm>
            <a:prstGeom prst="rect">
              <a:avLst/>
            </a:prstGeom>
          </p:spPr>
        </p:pic>
        <p:grpSp>
          <p:nvGrpSpPr>
            <p:cNvPr id="35" name="Group 34">
              <a:extLst>
                <a:ext uri="{FF2B5EF4-FFF2-40B4-BE49-F238E27FC236}">
                  <a16:creationId xmlns:a16="http://schemas.microsoft.com/office/drawing/2014/main" id="{4E554DA2-38EC-4625-BE4E-123B323EE774}"/>
                </a:ext>
              </a:extLst>
            </p:cNvPr>
            <p:cNvGrpSpPr/>
            <p:nvPr/>
          </p:nvGrpSpPr>
          <p:grpSpPr>
            <a:xfrm>
              <a:off x="34808444" y="9327043"/>
              <a:ext cx="7339083" cy="5980168"/>
              <a:chOff x="34923778" y="8432510"/>
              <a:chExt cx="7339083" cy="5980168"/>
            </a:xfrm>
          </p:grpSpPr>
          <p:pic>
            <p:nvPicPr>
              <p:cNvPr id="21" name="Picture 20" descr="A comparison of a graph&#10;&#10;Description automatically generated with medium confidence">
                <a:extLst>
                  <a:ext uri="{FF2B5EF4-FFF2-40B4-BE49-F238E27FC236}">
                    <a16:creationId xmlns:a16="http://schemas.microsoft.com/office/drawing/2014/main" id="{9F5DF683-F9AB-0B85-D4D1-DE48547C97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923778" y="8432510"/>
                <a:ext cx="4879137" cy="3659353"/>
              </a:xfrm>
              <a:prstGeom prst="rect">
                <a:avLst/>
              </a:prstGeom>
              <a:ln>
                <a:solidFill>
                  <a:schemeClr val="accent1"/>
                </a:solidFill>
              </a:ln>
            </p:spPr>
          </p:pic>
          <p:pic>
            <p:nvPicPr>
              <p:cNvPr id="24" name="Picture 23" descr="A comparison of a graph&#10;&#10;Description automatically generated with medium confidence">
                <a:extLst>
                  <a:ext uri="{FF2B5EF4-FFF2-40B4-BE49-F238E27FC236}">
                    <a16:creationId xmlns:a16="http://schemas.microsoft.com/office/drawing/2014/main" id="{4BB31ECD-39A4-CEE6-CC59-B7FA9F4667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05862" y="9207130"/>
                <a:ext cx="4879139" cy="3659354"/>
              </a:xfrm>
              <a:prstGeom prst="rect">
                <a:avLst/>
              </a:prstGeom>
              <a:ln>
                <a:solidFill>
                  <a:schemeClr val="accent1"/>
                </a:solidFill>
              </a:ln>
            </p:spPr>
          </p:pic>
          <p:pic>
            <p:nvPicPr>
              <p:cNvPr id="26" name="Picture 25" descr="A graph of a chromatography&#10;&#10;Description automatically generated">
                <a:extLst>
                  <a:ext uri="{FF2B5EF4-FFF2-40B4-BE49-F238E27FC236}">
                    <a16:creationId xmlns:a16="http://schemas.microsoft.com/office/drawing/2014/main" id="{4A26AB23-30C9-A880-DA75-DC04D4DDE88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610831" y="9981751"/>
                <a:ext cx="4879138" cy="3659353"/>
              </a:xfrm>
              <a:prstGeom prst="rect">
                <a:avLst/>
              </a:prstGeom>
              <a:ln>
                <a:solidFill>
                  <a:schemeClr val="accent1"/>
                </a:solidFill>
              </a:ln>
            </p:spPr>
          </p:pic>
          <p:pic>
            <p:nvPicPr>
              <p:cNvPr id="28" name="Picture 27" descr="A comparison of a graph&#10;&#10;Description automatically generated with medium confidence">
                <a:extLst>
                  <a:ext uri="{FF2B5EF4-FFF2-40B4-BE49-F238E27FC236}">
                    <a16:creationId xmlns:a16="http://schemas.microsoft.com/office/drawing/2014/main" id="{0033AC5E-02C4-82F6-528F-FC295C9631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383722" y="10753324"/>
                <a:ext cx="4879139" cy="3659354"/>
              </a:xfrm>
              <a:prstGeom prst="rect">
                <a:avLst/>
              </a:prstGeom>
              <a:ln>
                <a:solidFill>
                  <a:schemeClr val="accent1"/>
                </a:solidFill>
              </a:ln>
            </p:spPr>
          </p:pic>
        </p:grpSp>
      </p:grpSp>
      <p:sp>
        <p:nvSpPr>
          <p:cNvPr id="38" name="Textplatzhalter 17">
            <a:extLst>
              <a:ext uri="{FF2B5EF4-FFF2-40B4-BE49-F238E27FC236}">
                <a16:creationId xmlns:a16="http://schemas.microsoft.com/office/drawing/2014/main" id="{277DD033-F615-5F08-11BF-D3DD10C35BC4}"/>
              </a:ext>
            </a:extLst>
          </p:cNvPr>
          <p:cNvSpPr txBox="1">
            <a:spLocks/>
          </p:cNvSpPr>
          <p:nvPr/>
        </p:nvSpPr>
        <p:spPr>
          <a:xfrm>
            <a:off x="28571388" y="15390942"/>
            <a:ext cx="12025336" cy="244197"/>
          </a:xfrm>
          <a:prstGeom prst="rect">
            <a:avLst/>
          </a:prstGeom>
        </p:spPr>
        <p:txBody>
          <a:bodyPr lIns="0" tIns="0" rIns="0" bIns="0" anchor="b" anchorCtr="0"/>
          <a:lstStyle>
            <a:lvl1pPr marL="1566161" indent="-1566161" algn="l" defTabSz="4176431"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en-US" dirty="0"/>
              <a:t>Fig 2, The proposed framework of the whole project</a:t>
            </a:r>
          </a:p>
        </p:txBody>
      </p:sp>
      <p:grpSp>
        <p:nvGrpSpPr>
          <p:cNvPr id="51" name="Group 50">
            <a:extLst>
              <a:ext uri="{FF2B5EF4-FFF2-40B4-BE49-F238E27FC236}">
                <a16:creationId xmlns:a16="http://schemas.microsoft.com/office/drawing/2014/main" id="{7903D0CC-113A-5E31-26D5-080FD25DE701}"/>
              </a:ext>
            </a:extLst>
          </p:cNvPr>
          <p:cNvGrpSpPr/>
          <p:nvPr/>
        </p:nvGrpSpPr>
        <p:grpSpPr>
          <a:xfrm>
            <a:off x="28080726" y="20468579"/>
            <a:ext cx="13413768" cy="6488128"/>
            <a:chOff x="27884982" y="19176928"/>
            <a:chExt cx="13413768" cy="6488128"/>
          </a:xfrm>
        </p:grpSpPr>
        <p:pic>
          <p:nvPicPr>
            <p:cNvPr id="50" name="Picture 49" descr="A diagram of different types of waves&#10;&#10;Description automatically generated with medium confidence">
              <a:extLst>
                <a:ext uri="{FF2B5EF4-FFF2-40B4-BE49-F238E27FC236}">
                  <a16:creationId xmlns:a16="http://schemas.microsoft.com/office/drawing/2014/main" id="{ADC8D3C2-84BF-00B0-CEAA-48923BF7A87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884982" y="19176928"/>
              <a:ext cx="6785618" cy="6488128"/>
            </a:xfrm>
            <a:prstGeom prst="rect">
              <a:avLst/>
            </a:prstGeom>
          </p:spPr>
        </p:pic>
        <p:pic>
          <p:nvPicPr>
            <p:cNvPr id="44" name="Picture 43" descr="A graph showing a red line&#10;&#10;Description automatically generated">
              <a:extLst>
                <a:ext uri="{FF2B5EF4-FFF2-40B4-BE49-F238E27FC236}">
                  <a16:creationId xmlns:a16="http://schemas.microsoft.com/office/drawing/2014/main" id="{6A142666-28D1-E280-4394-464917538E23}"/>
                </a:ext>
              </a:extLst>
            </p:cNvPr>
            <p:cNvPicPr>
              <a:picLocks noChangeAspect="1"/>
            </p:cNvPicPr>
            <p:nvPr/>
          </p:nvPicPr>
          <p:blipFill>
            <a:blip r:embed="rId11" cstate="print">
              <a:extLst>
                <a:ext uri="{28A0092B-C50C-407E-A947-70E740481C1C}">
                  <a14:useLocalDpi xmlns:a14="http://schemas.microsoft.com/office/drawing/2010/main" val="0"/>
                </a:ext>
              </a:extLst>
            </a:blip>
            <a:srcRect l="5329" r="7397"/>
            <a:stretch/>
          </p:blipFill>
          <p:spPr>
            <a:xfrm>
              <a:off x="34221686" y="19453791"/>
              <a:ext cx="7077064" cy="6081675"/>
            </a:xfrm>
            <a:prstGeom prst="rect">
              <a:avLst/>
            </a:prstGeom>
          </p:spPr>
        </p:pic>
      </p:grpSp>
      <p:sp>
        <p:nvSpPr>
          <p:cNvPr id="52" name="Textplatzhalter 17">
            <a:extLst>
              <a:ext uri="{FF2B5EF4-FFF2-40B4-BE49-F238E27FC236}">
                <a16:creationId xmlns:a16="http://schemas.microsoft.com/office/drawing/2014/main" id="{DBA7821C-63BC-0228-8AAB-79E2348E5814}"/>
              </a:ext>
            </a:extLst>
          </p:cNvPr>
          <p:cNvSpPr txBox="1">
            <a:spLocks/>
          </p:cNvSpPr>
          <p:nvPr/>
        </p:nvSpPr>
        <p:spPr>
          <a:xfrm>
            <a:off x="28571388" y="26740683"/>
            <a:ext cx="12025336" cy="244197"/>
          </a:xfrm>
          <a:prstGeom prst="rect">
            <a:avLst/>
          </a:prstGeom>
        </p:spPr>
        <p:txBody>
          <a:bodyPr lIns="0" tIns="0" rIns="0" bIns="0" anchor="b" anchorCtr="0"/>
          <a:lstStyle>
            <a:lvl1pPr marL="1566161" indent="-1566161" algn="l" defTabSz="4176431"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en-US" dirty="0"/>
              <a:t>Fig 3 The proposed framework of the whole project</a:t>
            </a:r>
          </a:p>
        </p:txBody>
      </p:sp>
    </p:spTree>
    <p:extLst>
      <p:ext uri="{BB962C8B-B14F-4D97-AF65-F5344CB8AC3E}">
        <p14:creationId xmlns:p14="http://schemas.microsoft.com/office/powerpoint/2010/main" val="3358667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p:cNvSpPr>
            <a:spLocks noGrp="1"/>
          </p:cNvSpPr>
          <p:nvPr>
            <p:ph type="subTitle" idx="1"/>
          </p:nvPr>
        </p:nvSpPr>
        <p:spPr>
          <a:xfrm>
            <a:off x="1656000" y="7941373"/>
            <a:ext cx="39492000" cy="18935918"/>
          </a:xfrm>
        </p:spPr>
        <p:txBody>
          <a:bodyPr/>
          <a:lstStyle/>
          <a:p>
            <a:pPr marL="342900" indent="-342900" algn="l">
              <a:buFont typeface="Arial" panose="020B0604020202020204" pitchFamily="34" charset="0"/>
              <a:buChar char="•"/>
              <a:tabLst>
                <a:tab pos="12050713" algn="l"/>
              </a:tabLst>
            </a:pPr>
            <a:r>
              <a:rPr lang="en-US" altLang="zh-TW" dirty="0"/>
              <a:t>Infer the possible excitations: Once the FRFs are formed and the predominant natural frequency and damping ratio are identified,  the possible excitation causing the vibration of the building from the first database will be inferred. Combined with the information from clustering in the prior process, a better understanding of the environment and the properties of the example building, such as the effect of different excitation types on structures and the characteristics of response in various frequency ranges, can be obtained.   </a:t>
            </a:r>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marL="342900" indent="-342900" algn="l">
              <a:buFont typeface="Arial" panose="020B0604020202020204" pitchFamily="34" charset="0"/>
              <a:buChar char="•"/>
              <a:tabLst>
                <a:tab pos="12050713" algn="l"/>
              </a:tabLst>
            </a:pPr>
            <a:endParaRPr lang="en-US" altLang="zh-TW" dirty="0"/>
          </a:p>
          <a:p>
            <a:pPr algn="l">
              <a:tabLst>
                <a:tab pos="12050713" algn="l"/>
              </a:tabLst>
            </a:pPr>
            <a:endParaRPr lang="en-US" altLang="zh-TW" b="1" dirty="0"/>
          </a:p>
          <a:p>
            <a:pPr algn="l">
              <a:tabLst>
                <a:tab pos="12050713" algn="l"/>
              </a:tabLst>
            </a:pPr>
            <a:endParaRPr lang="en-US" altLang="zh-TW" b="1" dirty="0"/>
          </a:p>
          <a:p>
            <a:pPr algn="l">
              <a:tabLst>
                <a:tab pos="12050713" algn="l"/>
              </a:tabLst>
            </a:pPr>
            <a:r>
              <a:rPr lang="en-US" altLang="zh-TW" b="1" dirty="0"/>
              <a:t>Stage 2</a:t>
            </a:r>
          </a:p>
          <a:p>
            <a:pPr algn="l">
              <a:tabLst>
                <a:tab pos="12050713" algn="l"/>
              </a:tabLst>
            </a:pPr>
            <a:r>
              <a:rPr lang="en-US" altLang="zh-TW" dirty="0"/>
              <a:t>The surrogate model will be developed after preparing the system information from Stage 1. This surrogate model, including the ability to </a:t>
            </a:r>
            <a:r>
              <a:rPr lang="en-US" b="0" i="0" dirty="0">
                <a:solidFill>
                  <a:srgbClr val="072140"/>
                </a:solidFill>
                <a:effectLst/>
              </a:rPr>
              <a:t>quantify the </a:t>
            </a:r>
            <a:r>
              <a:rPr lang="en-US" altLang="zh-TW" dirty="0"/>
              <a:t>uncertainty, can efficiently interpret the relationship between structure responses and excitation. The following steps will accomplish this stage:  </a:t>
            </a:r>
          </a:p>
          <a:p>
            <a:pPr marL="342900" indent="-342900" algn="l">
              <a:buFont typeface="Arial" panose="020B0604020202020204" pitchFamily="34" charset="0"/>
              <a:buChar char="•"/>
              <a:tabLst>
                <a:tab pos="12050713" algn="l"/>
              </a:tabLst>
            </a:pPr>
            <a:r>
              <a:rPr lang="en-US" dirty="0">
                <a:solidFill>
                  <a:srgbClr val="000000"/>
                </a:solidFill>
                <a:latin typeface="Arial"/>
              </a:rPr>
              <a:t>Building the FE model: The FE model transfers the real-world complex structure to the computational solvable model for the </a:t>
            </a:r>
            <a:r>
              <a:rPr lang="en-US" b="1" i="1" dirty="0">
                <a:solidFill>
                  <a:srgbClr val="000000"/>
                </a:solidFill>
                <a:latin typeface="Arial"/>
              </a:rPr>
              <a:t>Finite Element Method </a:t>
            </a:r>
            <a:r>
              <a:rPr lang="en-US" dirty="0">
                <a:solidFill>
                  <a:srgbClr val="000000"/>
                </a:solidFill>
                <a:latin typeface="Arial"/>
              </a:rPr>
              <a:t>(FEM). By defining the geometry of the building and the material properties of the structure, the mathematical building model will be built and ready for further analysis. </a:t>
            </a:r>
          </a:p>
          <a:p>
            <a:pPr marL="342900" indent="-342900" algn="l">
              <a:buFont typeface="Arial" panose="020B0604020202020204" pitchFamily="34" charset="0"/>
              <a:buChar char="•"/>
              <a:tabLst>
                <a:tab pos="12050713" algn="l"/>
              </a:tabLst>
            </a:pPr>
            <a:r>
              <a:rPr lang="en-US" dirty="0">
                <a:solidFill>
                  <a:srgbClr val="000000"/>
                </a:solidFill>
                <a:latin typeface="Arial"/>
              </a:rPr>
              <a:t>Updating the FE model: The result of  FEM is commonly deterministic and depends on the parameters defined by the user. This implies that if the user provides inappropriate parameters for the model, then the following simulation might lead to an inaccurate result. To overcome this issue and improve the accuracy of the result, the parameters of the FE model are updated and validated by the system information identified in the first stage. This process is crucial to generate a representative FE model for precise results from simulation.</a:t>
            </a: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endParaRPr lang="en-US" dirty="0">
              <a:solidFill>
                <a:srgbClr val="000000"/>
              </a:solidFill>
              <a:latin typeface="Arial"/>
            </a:endParaRPr>
          </a:p>
          <a:p>
            <a:pPr algn="l">
              <a:tabLst>
                <a:tab pos="12050713" algn="l"/>
              </a:tabLst>
            </a:pPr>
            <a:endParaRPr lang="en-US" dirty="0">
              <a:solidFill>
                <a:srgbClr val="000000"/>
              </a:solidFill>
              <a:latin typeface="Arial"/>
            </a:endParaRPr>
          </a:p>
          <a:p>
            <a:pPr marL="342900" indent="-342900" algn="l">
              <a:buFont typeface="Arial" panose="020B0604020202020204" pitchFamily="34" charset="0"/>
              <a:buChar char="•"/>
              <a:tabLst>
                <a:tab pos="12050713" algn="l"/>
              </a:tabLst>
            </a:pPr>
            <a:r>
              <a:rPr lang="en-US" dirty="0">
                <a:solidFill>
                  <a:srgbClr val="000000"/>
                </a:solidFill>
                <a:latin typeface="Arial"/>
              </a:rPr>
              <a:t>Simulation: To understand the influence of geothermal-induced earthquakes on the example building,  the structure dynamic response is simulated by </a:t>
            </a:r>
            <a:r>
              <a:rPr lang="en-US" b="1" i="1" dirty="0">
                <a:solidFill>
                  <a:srgbClr val="000000"/>
                </a:solidFill>
                <a:latin typeface="Arial"/>
              </a:rPr>
              <a:t>Transient or Harmonic analysis</a:t>
            </a:r>
            <a:r>
              <a:rPr lang="en-US" i="1" dirty="0">
                <a:solidFill>
                  <a:srgbClr val="000000"/>
                </a:solidFill>
                <a:latin typeface="Arial"/>
              </a:rPr>
              <a:t> </a:t>
            </a:r>
            <a:r>
              <a:rPr lang="en-US" dirty="0">
                <a:solidFill>
                  <a:srgbClr val="000000"/>
                </a:solidFill>
                <a:latin typeface="Arial"/>
              </a:rPr>
              <a:t>using the commercial software ANSYS. The maximum velocity of the building under excitation provided by the second database will be analyzed in this step. </a:t>
            </a:r>
            <a:endParaRPr lang="de-DE" dirty="0">
              <a:solidFill>
                <a:srgbClr val="000000"/>
              </a:solidFill>
              <a:latin typeface="Arial"/>
            </a:endParaRPr>
          </a:p>
          <a:p>
            <a:pPr marL="342900" indent="-342900">
              <a:buFont typeface="Arial" panose="020B0604020202020204" pitchFamily="34" charset="0"/>
              <a:buChar char="•"/>
            </a:pPr>
            <a:r>
              <a:rPr lang="en-US" dirty="0">
                <a:solidFill>
                  <a:srgbClr val="000000"/>
                </a:solidFill>
                <a:latin typeface="Arial"/>
              </a:rPr>
              <a:t>Building the surrogate model: Simulation via FEM is time-consuming and computationally expensive. Some high-fidelity time-dependent simulations might take over 8 hours for only one event. To fulfill the goals of this project, which might require evaluating more than 1000 events, the techniques to accelerate or replace the costly simulation are necessary. Building a probability-based surrogate model helps us efficiently re-construct the relationship between input parameters and output results and considers the uncertainty. This surrogate model can be built using advanced regression methods or machine learning techniques, such as </a:t>
            </a:r>
            <a:r>
              <a:rPr lang="en-US" b="1" i="1" dirty="0">
                <a:solidFill>
                  <a:srgbClr val="000000"/>
                </a:solidFill>
                <a:latin typeface="Arial"/>
              </a:rPr>
              <a:t>Neural Networks </a:t>
            </a:r>
            <a:r>
              <a:rPr lang="en-US" dirty="0">
                <a:solidFill>
                  <a:srgbClr val="000000"/>
                </a:solidFill>
                <a:latin typeface="Arial"/>
              </a:rPr>
              <a:t>(NN). </a:t>
            </a:r>
          </a:p>
        </p:txBody>
      </p:sp>
      <p:sp>
        <p:nvSpPr>
          <p:cNvPr id="9" name="Textplatzhalter 17">
            <a:extLst>
              <a:ext uri="{FF2B5EF4-FFF2-40B4-BE49-F238E27FC236}">
                <a16:creationId xmlns:a16="http://schemas.microsoft.com/office/drawing/2014/main" id="{103BE74A-AC50-53BE-67F5-4A912361E54D}"/>
              </a:ext>
            </a:extLst>
          </p:cNvPr>
          <p:cNvSpPr>
            <a:spLocks noGrp="1"/>
          </p:cNvSpPr>
          <p:nvPr>
            <p:ph type="body" sz="quarter" idx="14"/>
          </p:nvPr>
        </p:nvSpPr>
        <p:spPr>
          <a:xfrm>
            <a:off x="1656000" y="7219107"/>
            <a:ext cx="39492000" cy="508672"/>
          </a:xfrm>
        </p:spPr>
        <p:txBody>
          <a:bodyPr/>
          <a:lstStyle/>
          <a:p>
            <a:r>
              <a:rPr lang="en-US" dirty="0"/>
              <a:t>Prof. Dr. Gerhard Müller (Chair of Structural Mechanics), Prof. Dr. Wolfgang Wall (Chair of Numerical Mechanics)</a:t>
            </a:r>
          </a:p>
        </p:txBody>
      </p:sp>
      <p:sp>
        <p:nvSpPr>
          <p:cNvPr id="13" name="Textplatzhalter 18">
            <a:extLst>
              <a:ext uri="{FF2B5EF4-FFF2-40B4-BE49-F238E27FC236}">
                <a16:creationId xmlns:a16="http://schemas.microsoft.com/office/drawing/2014/main" id="{2CCB0C8D-9BD6-FD4E-A0E2-17B75C7F8302}"/>
              </a:ext>
            </a:extLst>
          </p:cNvPr>
          <p:cNvSpPr>
            <a:spLocks noGrp="1"/>
          </p:cNvSpPr>
          <p:nvPr>
            <p:ph type="body" sz="quarter" idx="15"/>
          </p:nvPr>
        </p:nvSpPr>
        <p:spPr>
          <a:xfrm>
            <a:off x="1655999" y="5850955"/>
            <a:ext cx="39492000" cy="595131"/>
          </a:xfrm>
        </p:spPr>
        <p:txBody>
          <a:bodyPr/>
          <a:lstStyle/>
          <a:p>
            <a:r>
              <a:rPr lang="de-DE" dirty="0"/>
              <a:t>Wie-Teng, Kao</a:t>
            </a:r>
          </a:p>
        </p:txBody>
      </p:sp>
      <p:sp>
        <p:nvSpPr>
          <p:cNvPr id="15" name="Titel 10">
            <a:extLst>
              <a:ext uri="{FF2B5EF4-FFF2-40B4-BE49-F238E27FC236}">
                <a16:creationId xmlns:a16="http://schemas.microsoft.com/office/drawing/2014/main" id="{51BEB29C-C44A-6644-0EAC-646C0AC3D32E}"/>
              </a:ext>
            </a:extLst>
          </p:cNvPr>
          <p:cNvSpPr>
            <a:spLocks noGrp="1"/>
          </p:cNvSpPr>
          <p:nvPr>
            <p:ph type="title"/>
          </p:nvPr>
        </p:nvSpPr>
        <p:spPr>
          <a:xfrm>
            <a:off x="1656000" y="4410795"/>
            <a:ext cx="39492000" cy="810948"/>
          </a:xfrm>
          <a:prstGeom prst="rect">
            <a:avLst/>
          </a:prstGeom>
        </p:spPr>
        <p:txBody>
          <a:bodyPr>
            <a:normAutofit fontScale="90000"/>
          </a:bodyPr>
          <a:lstStyle/>
          <a:p>
            <a:r>
              <a:rPr lang="de-DE" dirty="0"/>
              <a:t>Research title</a:t>
            </a:r>
          </a:p>
        </p:txBody>
      </p:sp>
      <p:pic>
        <p:nvPicPr>
          <p:cNvPr id="30" name="Picture 29">
            <a:extLst>
              <a:ext uri="{FF2B5EF4-FFF2-40B4-BE49-F238E27FC236}">
                <a16:creationId xmlns:a16="http://schemas.microsoft.com/office/drawing/2014/main" id="{A35FD3CB-1C3E-F25A-A798-EB7DC88AC4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655999" y="27747288"/>
            <a:ext cx="1631216" cy="1631216"/>
          </a:xfrm>
          <a:prstGeom prst="rect">
            <a:avLst/>
          </a:prstGeom>
        </p:spPr>
      </p:pic>
      <p:sp>
        <p:nvSpPr>
          <p:cNvPr id="31" name="TextBox 30">
            <a:extLst>
              <a:ext uri="{FF2B5EF4-FFF2-40B4-BE49-F238E27FC236}">
                <a16:creationId xmlns:a16="http://schemas.microsoft.com/office/drawing/2014/main" id="{85E9CF5C-E80C-09FE-9869-650D5B0BDDB9}"/>
              </a:ext>
            </a:extLst>
          </p:cNvPr>
          <p:cNvSpPr txBox="1"/>
          <p:nvPr/>
        </p:nvSpPr>
        <p:spPr>
          <a:xfrm>
            <a:off x="3474270" y="27766355"/>
            <a:ext cx="3960440" cy="1631216"/>
          </a:xfrm>
          <a:prstGeom prst="rect">
            <a:avLst/>
          </a:prstGeom>
          <a:noFill/>
        </p:spPr>
        <p:txBody>
          <a:bodyPr wrap="square" rtlCol="0">
            <a:spAutoFit/>
          </a:bodyPr>
          <a:lstStyle/>
          <a:p>
            <a:r>
              <a:rPr lang="en-GB" sz="2000" b="1" dirty="0" err="1">
                <a:solidFill>
                  <a:schemeClr val="accent5"/>
                </a:solidFill>
              </a:rPr>
              <a:t>Dr.</a:t>
            </a:r>
            <a:r>
              <a:rPr lang="en-GB" sz="2000" b="1" dirty="0">
                <a:solidFill>
                  <a:schemeClr val="accent5"/>
                </a:solidFill>
              </a:rPr>
              <a:t> </a:t>
            </a:r>
            <a:r>
              <a:rPr lang="en-GB" sz="2000" b="1" dirty="0" err="1">
                <a:solidFill>
                  <a:schemeClr val="accent5"/>
                </a:solidFill>
              </a:rPr>
              <a:t>Birte</a:t>
            </a:r>
            <a:r>
              <a:rPr lang="en-GB" sz="2000" b="1" dirty="0">
                <a:solidFill>
                  <a:schemeClr val="accent5"/>
                </a:solidFill>
              </a:rPr>
              <a:t> Maja </a:t>
            </a:r>
            <a:r>
              <a:rPr lang="en-GB" sz="2000" b="1" dirty="0" err="1">
                <a:solidFill>
                  <a:schemeClr val="accent5"/>
                </a:solidFill>
              </a:rPr>
              <a:t>Gerken</a:t>
            </a:r>
            <a:endParaRPr lang="en-GB" sz="2000" b="1" dirty="0">
              <a:solidFill>
                <a:schemeClr val="accent5"/>
              </a:solidFill>
            </a:endParaRPr>
          </a:p>
          <a:p>
            <a:r>
              <a:rPr lang="en-GB" sz="2000" b="1" dirty="0">
                <a:solidFill>
                  <a:schemeClr val="accent5"/>
                </a:solidFill>
              </a:rPr>
              <a:t>TUM Chair of Template Example</a:t>
            </a:r>
          </a:p>
          <a:p>
            <a:r>
              <a:rPr lang="en-GB" sz="2000" b="1" dirty="0">
                <a:solidFill>
                  <a:schemeClr val="accent5"/>
                </a:solidFill>
              </a:rPr>
              <a:t>Address</a:t>
            </a:r>
          </a:p>
          <a:p>
            <a:r>
              <a:rPr lang="en-GB" sz="2000" b="1" dirty="0">
                <a:solidFill>
                  <a:schemeClr val="accent5"/>
                </a:solidFill>
              </a:rPr>
              <a:t>Webpage</a:t>
            </a:r>
          </a:p>
          <a:p>
            <a:r>
              <a:rPr lang="en-GB" sz="2000" b="1" dirty="0">
                <a:solidFill>
                  <a:schemeClr val="accent5"/>
                </a:solidFill>
              </a:rPr>
              <a:t>Email Address</a:t>
            </a:r>
          </a:p>
        </p:txBody>
      </p:sp>
      <p:pic>
        <p:nvPicPr>
          <p:cNvPr id="2" name="Picture 1">
            <a:extLst>
              <a:ext uri="{FF2B5EF4-FFF2-40B4-BE49-F238E27FC236}">
                <a16:creationId xmlns:a16="http://schemas.microsoft.com/office/drawing/2014/main" id="{7BBF1737-C561-EB55-FEC8-F9547896ABC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370814" y="27741387"/>
            <a:ext cx="1631216" cy="1631216"/>
          </a:xfrm>
          <a:prstGeom prst="rect">
            <a:avLst/>
          </a:prstGeom>
        </p:spPr>
      </p:pic>
      <p:sp>
        <p:nvSpPr>
          <p:cNvPr id="3" name="TextBox 2">
            <a:extLst>
              <a:ext uri="{FF2B5EF4-FFF2-40B4-BE49-F238E27FC236}">
                <a16:creationId xmlns:a16="http://schemas.microsoft.com/office/drawing/2014/main" id="{5B11D5C3-2778-C9B4-8070-168CFD6A2A6B}"/>
              </a:ext>
            </a:extLst>
          </p:cNvPr>
          <p:cNvSpPr txBox="1"/>
          <p:nvPr/>
        </p:nvSpPr>
        <p:spPr>
          <a:xfrm>
            <a:off x="10189085" y="27760454"/>
            <a:ext cx="3960440" cy="1631216"/>
          </a:xfrm>
          <a:prstGeom prst="rect">
            <a:avLst/>
          </a:prstGeom>
          <a:noFill/>
        </p:spPr>
        <p:txBody>
          <a:bodyPr wrap="square" rtlCol="0">
            <a:spAutoFit/>
          </a:bodyPr>
          <a:lstStyle/>
          <a:p>
            <a:r>
              <a:rPr lang="en-GB" sz="2000" b="1" dirty="0">
                <a:solidFill>
                  <a:srgbClr val="92D050"/>
                </a:solidFill>
              </a:rPr>
              <a:t>M.Sc. Lorenz Gabel </a:t>
            </a:r>
          </a:p>
          <a:p>
            <a:r>
              <a:rPr lang="en-GB" sz="2000" b="1" dirty="0">
                <a:solidFill>
                  <a:srgbClr val="92D050"/>
                </a:solidFill>
              </a:rPr>
              <a:t>TUM Chair of Template Example</a:t>
            </a:r>
          </a:p>
          <a:p>
            <a:r>
              <a:rPr lang="en-GB" sz="2000" b="1" dirty="0">
                <a:solidFill>
                  <a:srgbClr val="92D050"/>
                </a:solidFill>
              </a:rPr>
              <a:t>Address</a:t>
            </a:r>
          </a:p>
          <a:p>
            <a:r>
              <a:rPr lang="en-GB" sz="2000" b="1" dirty="0">
                <a:solidFill>
                  <a:srgbClr val="92D050"/>
                </a:solidFill>
              </a:rPr>
              <a:t>Webpage</a:t>
            </a:r>
          </a:p>
          <a:p>
            <a:r>
              <a:rPr lang="en-GB" sz="2000" b="1" dirty="0">
                <a:solidFill>
                  <a:srgbClr val="92D050"/>
                </a:solidFill>
              </a:rPr>
              <a:t>Email Address</a:t>
            </a:r>
          </a:p>
        </p:txBody>
      </p:sp>
      <p:pic>
        <p:nvPicPr>
          <p:cNvPr id="4" name="Picture 3">
            <a:extLst>
              <a:ext uri="{FF2B5EF4-FFF2-40B4-BE49-F238E27FC236}">
                <a16:creationId xmlns:a16="http://schemas.microsoft.com/office/drawing/2014/main" id="{186C2661-0107-B087-D730-CAF7F2D28A9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5139566" y="27675280"/>
            <a:ext cx="1631216" cy="1631216"/>
          </a:xfrm>
          <a:prstGeom prst="rect">
            <a:avLst/>
          </a:prstGeom>
        </p:spPr>
      </p:pic>
      <p:sp>
        <p:nvSpPr>
          <p:cNvPr id="6" name="TextBox 5">
            <a:extLst>
              <a:ext uri="{FF2B5EF4-FFF2-40B4-BE49-F238E27FC236}">
                <a16:creationId xmlns:a16="http://schemas.microsoft.com/office/drawing/2014/main" id="{55E34121-EA1A-5435-23A3-D9BF0194B70F}"/>
              </a:ext>
            </a:extLst>
          </p:cNvPr>
          <p:cNvSpPr txBox="1"/>
          <p:nvPr/>
        </p:nvSpPr>
        <p:spPr>
          <a:xfrm>
            <a:off x="16957837" y="27694347"/>
            <a:ext cx="3960440" cy="1631216"/>
          </a:xfrm>
          <a:prstGeom prst="rect">
            <a:avLst/>
          </a:prstGeom>
          <a:noFill/>
        </p:spPr>
        <p:txBody>
          <a:bodyPr wrap="square" rtlCol="0">
            <a:spAutoFit/>
          </a:bodyPr>
          <a:lstStyle/>
          <a:p>
            <a:r>
              <a:rPr lang="en-GB" sz="2000" b="1" dirty="0" err="1">
                <a:solidFill>
                  <a:srgbClr val="92D050"/>
                </a:solidFill>
              </a:rPr>
              <a:t>Dr.</a:t>
            </a:r>
            <a:r>
              <a:rPr lang="en-GB" sz="2000" b="1" dirty="0">
                <a:solidFill>
                  <a:srgbClr val="92D050"/>
                </a:solidFill>
              </a:rPr>
              <a:t> Marlene </a:t>
            </a:r>
            <a:r>
              <a:rPr lang="en-GB" sz="2000" b="1" dirty="0" err="1">
                <a:solidFill>
                  <a:srgbClr val="92D050"/>
                </a:solidFill>
              </a:rPr>
              <a:t>Backleh-Sohrt</a:t>
            </a:r>
            <a:r>
              <a:rPr lang="en-GB" sz="2000" b="1" dirty="0">
                <a:solidFill>
                  <a:srgbClr val="92D050"/>
                </a:solidFill>
              </a:rPr>
              <a:t> </a:t>
            </a:r>
          </a:p>
          <a:p>
            <a:r>
              <a:rPr lang="en-GB" sz="2000" b="1" dirty="0">
                <a:solidFill>
                  <a:srgbClr val="92D050"/>
                </a:solidFill>
              </a:rPr>
              <a:t>TUM Chair of Template Example</a:t>
            </a:r>
          </a:p>
          <a:p>
            <a:r>
              <a:rPr lang="en-GB" sz="2000" b="1" dirty="0">
                <a:solidFill>
                  <a:srgbClr val="92D050"/>
                </a:solidFill>
              </a:rPr>
              <a:t>Address</a:t>
            </a:r>
          </a:p>
          <a:p>
            <a:r>
              <a:rPr lang="en-GB" sz="2000" b="1" dirty="0">
                <a:solidFill>
                  <a:srgbClr val="92D050"/>
                </a:solidFill>
              </a:rPr>
              <a:t>Webpage</a:t>
            </a:r>
          </a:p>
          <a:p>
            <a:r>
              <a:rPr lang="en-GB" sz="2000" b="1" dirty="0">
                <a:solidFill>
                  <a:srgbClr val="92D050"/>
                </a:solidFill>
              </a:rPr>
              <a:t>Email Address</a:t>
            </a:r>
          </a:p>
        </p:txBody>
      </p:sp>
      <p:sp>
        <p:nvSpPr>
          <p:cNvPr id="14" name="Textfeld 13"/>
          <p:cNvSpPr txBox="1"/>
          <p:nvPr/>
        </p:nvSpPr>
        <p:spPr>
          <a:xfrm>
            <a:off x="21908318" y="27741387"/>
            <a:ext cx="19765557" cy="1107996"/>
          </a:xfrm>
          <a:prstGeom prst="rect">
            <a:avLst/>
          </a:prstGeom>
          <a:noFill/>
        </p:spPr>
        <p:txBody>
          <a:bodyPr wrap="square" rtlCol="0">
            <a:spAutoFit/>
          </a:bodyPr>
          <a:lstStyle/>
          <a:p>
            <a:r>
              <a:rPr lang="de-DE" sz="6600" dirty="0"/>
              <a:t>MDSI General </a:t>
            </a:r>
            <a:r>
              <a:rPr lang="de-DE" sz="6600" dirty="0" err="1"/>
              <a:t>Assembly</a:t>
            </a:r>
            <a:r>
              <a:rPr lang="de-DE" sz="6600" dirty="0"/>
              <a:t>, </a:t>
            </a:r>
            <a:r>
              <a:rPr lang="de-DE" sz="6600" dirty="0" err="1"/>
              <a:t>October</a:t>
            </a:r>
            <a:r>
              <a:rPr lang="de-DE" sz="6600" dirty="0"/>
              <a:t> 24, 2024</a:t>
            </a:r>
          </a:p>
        </p:txBody>
      </p:sp>
      <p:grpSp>
        <p:nvGrpSpPr>
          <p:cNvPr id="25" name="Group 24">
            <a:extLst>
              <a:ext uri="{FF2B5EF4-FFF2-40B4-BE49-F238E27FC236}">
                <a16:creationId xmlns:a16="http://schemas.microsoft.com/office/drawing/2014/main" id="{F5553B64-891C-C001-B21D-F25CE2CEBE9C}"/>
              </a:ext>
            </a:extLst>
          </p:cNvPr>
          <p:cNvGrpSpPr/>
          <p:nvPr/>
        </p:nvGrpSpPr>
        <p:grpSpPr>
          <a:xfrm>
            <a:off x="14964446" y="11251555"/>
            <a:ext cx="12875106" cy="7197057"/>
            <a:chOff x="1513254" y="19517186"/>
            <a:chExt cx="12875106" cy="7197057"/>
          </a:xfrm>
        </p:grpSpPr>
        <p:sp>
          <p:nvSpPr>
            <p:cNvPr id="20" name="Textplatzhalter 17">
              <a:extLst>
                <a:ext uri="{FF2B5EF4-FFF2-40B4-BE49-F238E27FC236}">
                  <a16:creationId xmlns:a16="http://schemas.microsoft.com/office/drawing/2014/main" id="{6863B20C-E9C7-C573-1382-2C56581F9DA3}"/>
                </a:ext>
              </a:extLst>
            </p:cNvPr>
            <p:cNvSpPr txBox="1">
              <a:spLocks/>
            </p:cNvSpPr>
            <p:nvPr/>
          </p:nvSpPr>
          <p:spPr>
            <a:xfrm>
              <a:off x="1655999" y="26470046"/>
              <a:ext cx="12025336" cy="244197"/>
            </a:xfrm>
            <a:prstGeom prst="rect">
              <a:avLst/>
            </a:prstGeom>
          </p:spPr>
          <p:txBody>
            <a:bodyPr lIns="0" tIns="0" rIns="0" bIns="0" anchor="b" anchorCtr="0"/>
            <a:lstStyle>
              <a:lvl1pPr marL="1566161" indent="-1566161" algn="l" defTabSz="4176431"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en-US" dirty="0"/>
                <a:t>Fig 3 The proposed framework of the whole project</a:t>
              </a:r>
            </a:p>
          </p:txBody>
        </p:sp>
        <p:grpSp>
          <p:nvGrpSpPr>
            <p:cNvPr id="24" name="Group 23">
              <a:extLst>
                <a:ext uri="{FF2B5EF4-FFF2-40B4-BE49-F238E27FC236}">
                  <a16:creationId xmlns:a16="http://schemas.microsoft.com/office/drawing/2014/main" id="{8E787D5C-4726-5BE8-E784-C0336EC2C03B}"/>
                </a:ext>
              </a:extLst>
            </p:cNvPr>
            <p:cNvGrpSpPr/>
            <p:nvPr/>
          </p:nvGrpSpPr>
          <p:grpSpPr>
            <a:xfrm>
              <a:off x="1513254" y="19517186"/>
              <a:ext cx="12875106" cy="6789814"/>
              <a:chOff x="1513254" y="19517186"/>
              <a:chExt cx="12875106" cy="6789814"/>
            </a:xfrm>
          </p:grpSpPr>
          <p:grpSp>
            <p:nvGrpSpPr>
              <p:cNvPr id="18" name="Group 17">
                <a:extLst>
                  <a:ext uri="{FF2B5EF4-FFF2-40B4-BE49-F238E27FC236}">
                    <a16:creationId xmlns:a16="http://schemas.microsoft.com/office/drawing/2014/main" id="{72326A27-59D6-4FD5-6D70-C2894B534D9A}"/>
                  </a:ext>
                </a:extLst>
              </p:cNvPr>
              <p:cNvGrpSpPr/>
              <p:nvPr/>
            </p:nvGrpSpPr>
            <p:grpSpPr>
              <a:xfrm>
                <a:off x="1513254" y="19517186"/>
                <a:ext cx="12875106" cy="6789814"/>
                <a:chOff x="1243160" y="19239218"/>
                <a:chExt cx="14273492" cy="7226378"/>
              </a:xfrm>
            </p:grpSpPr>
            <p:pic>
              <p:nvPicPr>
                <p:cNvPr id="16" name="Graphic 15">
                  <a:extLst>
                    <a:ext uri="{FF2B5EF4-FFF2-40B4-BE49-F238E27FC236}">
                      <a16:creationId xmlns:a16="http://schemas.microsoft.com/office/drawing/2014/main" id="{2602AD3B-94AF-0952-D55F-167B01E8F759}"/>
                    </a:ext>
                  </a:extLst>
                </p:cNvPr>
                <p:cNvPicPr>
                  <a:picLocks noChangeAspect="1"/>
                </p:cNvPicPr>
                <p:nvPr/>
              </p:nvPicPr>
              <p:blipFill>
                <a:blip r:embed="rId3">
                  <a:extLst>
                    <a:ext uri="{96DAC541-7B7A-43D3-8B79-37D633B846F1}">
                      <asvg:svgBlip xmlns:asvg="http://schemas.microsoft.com/office/drawing/2016/SVG/main" r:embed="rId4"/>
                    </a:ext>
                  </a:extLst>
                </a:blip>
                <a:srcRect l="8416" t="4421" r="9920" b="14140"/>
                <a:stretch/>
              </p:blipFill>
              <p:spPr>
                <a:xfrm>
                  <a:off x="1243160" y="19523336"/>
                  <a:ext cx="9414114" cy="6942260"/>
                </a:xfrm>
                <a:prstGeom prst="rect">
                  <a:avLst/>
                </a:prstGeom>
              </p:spPr>
            </p:pic>
            <p:pic>
              <p:nvPicPr>
                <p:cNvPr id="17" name="Picture 6" descr="Taufkirchen geothermal power plant">
                  <a:extLst>
                    <a:ext uri="{FF2B5EF4-FFF2-40B4-BE49-F238E27FC236}">
                      <a16:creationId xmlns:a16="http://schemas.microsoft.com/office/drawing/2014/main" id="{A823259E-5C3F-B341-6F11-17E4D7E604A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55"/>
                <a:stretch/>
              </p:blipFill>
              <p:spPr bwMode="auto">
                <a:xfrm>
                  <a:off x="8651366" y="19239218"/>
                  <a:ext cx="6865286" cy="517344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grpSp>
          <p:pic>
            <p:nvPicPr>
              <p:cNvPr id="23" name="Picture 2" descr="Ansys (Software) – Wikipedia">
                <a:extLst>
                  <a:ext uri="{FF2B5EF4-FFF2-40B4-BE49-F238E27FC236}">
                    <a16:creationId xmlns:a16="http://schemas.microsoft.com/office/drawing/2014/main" id="{135C8520-6534-59B9-5188-B6A873ADFC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0162" y="24858517"/>
                <a:ext cx="3579363" cy="1156967"/>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7" name="Picture 26" descr="A screenshot of a computer screen&#10;&#10;Description automatically generated">
            <a:extLst>
              <a:ext uri="{FF2B5EF4-FFF2-40B4-BE49-F238E27FC236}">
                <a16:creationId xmlns:a16="http://schemas.microsoft.com/office/drawing/2014/main" id="{E8A4972D-58B7-7FFD-D09B-8686BB700C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3101" y="11510547"/>
            <a:ext cx="9124343" cy="7258879"/>
          </a:xfrm>
          <a:prstGeom prst="rect">
            <a:avLst/>
          </a:prstGeom>
        </p:spPr>
      </p:pic>
      <p:sp>
        <p:nvSpPr>
          <p:cNvPr id="28" name="Textplatzhalter 17">
            <a:extLst>
              <a:ext uri="{FF2B5EF4-FFF2-40B4-BE49-F238E27FC236}">
                <a16:creationId xmlns:a16="http://schemas.microsoft.com/office/drawing/2014/main" id="{8A96860D-A087-4213-D2DE-1BBB9493E3BF}"/>
              </a:ext>
            </a:extLst>
          </p:cNvPr>
          <p:cNvSpPr txBox="1">
            <a:spLocks/>
          </p:cNvSpPr>
          <p:nvPr/>
        </p:nvSpPr>
        <p:spPr>
          <a:xfrm>
            <a:off x="1655999" y="21304502"/>
            <a:ext cx="12025336" cy="244197"/>
          </a:xfrm>
          <a:prstGeom prst="rect">
            <a:avLst/>
          </a:prstGeom>
        </p:spPr>
        <p:txBody>
          <a:bodyPr lIns="0" tIns="0" rIns="0" bIns="0" anchor="b" anchorCtr="0"/>
          <a:lstStyle>
            <a:lvl1pPr marL="1566161" indent="-1566161" algn="l" defTabSz="4176431"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en-US" dirty="0"/>
              <a:t>Fig 3 The proposed framework of the whole project</a:t>
            </a:r>
          </a:p>
        </p:txBody>
      </p:sp>
    </p:spTree>
    <p:extLst>
      <p:ext uri="{BB962C8B-B14F-4D97-AF65-F5344CB8AC3E}">
        <p14:creationId xmlns:p14="http://schemas.microsoft.com/office/powerpoint/2010/main" val="268454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p:cNvSpPr>
            <a:spLocks noGrp="1"/>
          </p:cNvSpPr>
          <p:nvPr>
            <p:ph type="subTitle" idx="1"/>
          </p:nvPr>
        </p:nvSpPr>
        <p:spPr>
          <a:xfrm>
            <a:off x="1656000" y="7941372"/>
            <a:ext cx="39492000" cy="19439973"/>
          </a:xfrm>
          <a:ln>
            <a:noFill/>
          </a:ln>
        </p:spPr>
        <p:txBody>
          <a:bodyPr/>
          <a:lstStyle/>
          <a:p>
            <a:r>
              <a:rPr lang="de-DE" b="1" dirty="0">
                <a:solidFill>
                  <a:srgbClr val="000000"/>
                </a:solidFill>
              </a:rPr>
              <a:t>Abstract</a:t>
            </a:r>
          </a:p>
          <a:p>
            <a:pPr algn="l">
              <a:tabLst>
                <a:tab pos="11723688" algn="l"/>
              </a:tabLst>
            </a:pPr>
            <a:r>
              <a:rPr lang="en-US" b="0" i="0" dirty="0">
                <a:solidFill>
                  <a:srgbClr val="072140"/>
                </a:solidFill>
                <a:effectLst/>
              </a:rPr>
              <a:t>With increasing concerns about non-renewable resources, geothermal energy is becoming increasingly important for heat and power generation. Germany has set a goal to obtain a significant share of its energy from renewable sources by 2050. Deep geothermal plants are expected to make a significant contribution to meeting heat demand. However, these plants cause micro-seismic events that affect the serviceability of buildings and human comfort [1]. Until now, the measurement of seismic activity in the Bavaria region relied on the free-field vibration sensor network. In a novel approach, additional sensors were recently installed on different levels of a low-rise building on the site of a geothermal plant in the south of Munich. This strategic sensor network aims to collect and analyze unique vibration data. The project focuses on improving the understanding and prediction of building responses to micro-earthquakes through data-driven model updating.</a:t>
            </a:r>
          </a:p>
          <a:p>
            <a:pPr algn="l">
              <a:tabLst>
                <a:tab pos="12050713" algn="l"/>
              </a:tabLst>
            </a:pPr>
            <a:r>
              <a:rPr lang="en-US" b="0" i="0" dirty="0">
                <a:solidFill>
                  <a:srgbClr val="072140"/>
                </a:solidFill>
                <a:effectLst/>
              </a:rPr>
              <a:t>The first </a:t>
            </a:r>
            <a:r>
              <a:rPr lang="en-US" dirty="0">
                <a:solidFill>
                  <a:srgbClr val="072140"/>
                </a:solidFill>
              </a:rPr>
              <a:t>stage</a:t>
            </a:r>
            <a:r>
              <a:rPr lang="en-US" b="0" i="0" dirty="0">
                <a:solidFill>
                  <a:srgbClr val="072140"/>
                </a:solidFill>
                <a:effectLst/>
              </a:rPr>
              <a:t> will involve processing and preparing existing sensor data using classical and modern machine learning approaches, such as unsupervised learning, for automatic data processing and feature extraction. The second </a:t>
            </a:r>
            <a:r>
              <a:rPr lang="en-US" dirty="0">
                <a:solidFill>
                  <a:srgbClr val="072140"/>
                </a:solidFill>
              </a:rPr>
              <a:t>stage</a:t>
            </a:r>
            <a:r>
              <a:rPr lang="en-US" b="0" i="0" dirty="0">
                <a:solidFill>
                  <a:srgbClr val="072140"/>
                </a:solidFill>
                <a:effectLst/>
              </a:rPr>
              <a:t> will involve developing surrogate models to quantify uncertainty and replace detailed nonlinear analyses. These models will use experimental data to improve the prediction accuracy of structural behavior under induced seismicity. By improving existing building models using experimental data, this project aims to develop a prediction model to mitigate the effects of induced seismicity in geothermal plants. By monitoring building integrity under induced seismicity, the project will contribute to the safety and efficiency of geothermal operations in Munich and potentially worldwide (fig 1). </a:t>
            </a:r>
          </a:p>
          <a:p>
            <a:pPr algn="l">
              <a:tabLst>
                <a:tab pos="12050713" algn="l"/>
              </a:tabLst>
            </a:pPr>
            <a:endParaRPr lang="en-US" dirty="0">
              <a:solidFill>
                <a:srgbClr val="072140"/>
              </a:solidFill>
            </a:endParaRPr>
          </a:p>
          <a:p>
            <a:pPr algn="l">
              <a:tabLst>
                <a:tab pos="12050713" algn="l"/>
              </a:tabLst>
            </a:pPr>
            <a:endParaRPr lang="en-US" b="0" i="0" dirty="0">
              <a:solidFill>
                <a:srgbClr val="072140"/>
              </a:solidFill>
              <a:effectLst/>
            </a:endParaRPr>
          </a:p>
          <a:p>
            <a:pPr algn="l">
              <a:tabLst>
                <a:tab pos="12050713" algn="l"/>
              </a:tabLst>
            </a:pPr>
            <a:endParaRPr lang="en-US" dirty="0">
              <a:solidFill>
                <a:srgbClr val="072140"/>
              </a:solidFill>
            </a:endParaRPr>
          </a:p>
          <a:p>
            <a:pPr algn="l">
              <a:tabLst>
                <a:tab pos="12050713" algn="l"/>
              </a:tabLst>
            </a:pPr>
            <a:endParaRPr lang="en-US" b="0" i="0" dirty="0">
              <a:solidFill>
                <a:srgbClr val="072140"/>
              </a:solidFill>
              <a:effectLst/>
            </a:endParaRPr>
          </a:p>
          <a:p>
            <a:pPr algn="l">
              <a:tabLst>
                <a:tab pos="12050713" algn="l"/>
              </a:tabLst>
            </a:pPr>
            <a:endParaRPr lang="en-US" dirty="0">
              <a:solidFill>
                <a:srgbClr val="072140"/>
              </a:solidFill>
            </a:endParaRPr>
          </a:p>
          <a:p>
            <a:pPr algn="l">
              <a:tabLst>
                <a:tab pos="12050713" algn="l"/>
              </a:tabLst>
            </a:pPr>
            <a:endParaRPr lang="en-US" b="0" i="0" dirty="0">
              <a:solidFill>
                <a:srgbClr val="072140"/>
              </a:solidFill>
              <a:effectLst/>
            </a:endParaRPr>
          </a:p>
          <a:p>
            <a:pPr algn="l">
              <a:tabLst>
                <a:tab pos="12050713" algn="l"/>
              </a:tabLst>
            </a:pPr>
            <a:endParaRPr lang="en-US" dirty="0">
              <a:solidFill>
                <a:srgbClr val="072140"/>
              </a:solidFill>
            </a:endParaRPr>
          </a:p>
          <a:p>
            <a:pPr algn="l">
              <a:tabLst>
                <a:tab pos="12050713" algn="l"/>
              </a:tabLst>
            </a:pPr>
            <a:endParaRPr lang="en-US" b="0" i="0" dirty="0">
              <a:solidFill>
                <a:srgbClr val="072140"/>
              </a:solidFill>
              <a:effectLst/>
            </a:endParaRPr>
          </a:p>
          <a:p>
            <a:pPr algn="l">
              <a:tabLst>
                <a:tab pos="12050713" algn="l"/>
              </a:tabLst>
            </a:pPr>
            <a:endParaRPr lang="en-US" dirty="0">
              <a:solidFill>
                <a:srgbClr val="072140"/>
              </a:solidFill>
            </a:endParaRPr>
          </a:p>
          <a:p>
            <a:pPr algn="l">
              <a:tabLst>
                <a:tab pos="12050713" algn="l"/>
              </a:tabLst>
            </a:pPr>
            <a:endParaRPr lang="en-US" b="0" i="0" dirty="0">
              <a:solidFill>
                <a:srgbClr val="072140"/>
              </a:solidFill>
              <a:effectLst/>
            </a:endParaRPr>
          </a:p>
          <a:p>
            <a:pPr algn="l">
              <a:tabLst>
                <a:tab pos="12050713" algn="l"/>
              </a:tabLst>
            </a:pPr>
            <a:endParaRPr lang="en-US" b="1" dirty="0">
              <a:solidFill>
                <a:srgbClr val="072140"/>
              </a:solidFill>
            </a:endParaRPr>
          </a:p>
          <a:p>
            <a:pPr algn="l">
              <a:tabLst>
                <a:tab pos="12050713" algn="l"/>
              </a:tabLst>
            </a:pPr>
            <a:r>
              <a:rPr lang="en-US" altLang="zh-TW" b="1" dirty="0">
                <a:solidFill>
                  <a:srgbClr val="072140"/>
                </a:solidFill>
              </a:rPr>
              <a:t>Overall Framework </a:t>
            </a:r>
          </a:p>
          <a:p>
            <a:pPr algn="l">
              <a:tabLst>
                <a:tab pos="12050713" algn="l"/>
              </a:tabLst>
            </a:pPr>
            <a:r>
              <a:rPr lang="en-US" altLang="zh-TW" dirty="0">
                <a:solidFill>
                  <a:srgbClr val="072140"/>
                </a:solidFill>
              </a:rPr>
              <a:t>To understand and predict the effect of micro-earthquake on buildings, the following framework is proposed (fig 2), which includes</a:t>
            </a:r>
            <a:r>
              <a:rPr lang="en-US" altLang="zh-TW" dirty="0"/>
              <a:t> two stages. For this project, two databases are accessed; the first stores the sensor data from monitoring the vibration signals in the example building for over one year, and the second saves weak to moderated scaled geothermal-induced seismicity from seismic stations in the </a:t>
            </a:r>
            <a:r>
              <a:rPr lang="en-US" altLang="zh-TW" dirty="0" err="1"/>
              <a:t>Insheim</a:t>
            </a:r>
            <a:r>
              <a:rPr lang="en-US" altLang="zh-TW" dirty="0"/>
              <a:t> area, Germany. </a:t>
            </a:r>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dirty="0"/>
          </a:p>
          <a:p>
            <a:pPr algn="l">
              <a:tabLst>
                <a:tab pos="12050713" algn="l"/>
              </a:tabLst>
            </a:pPr>
            <a:endParaRPr lang="en-US" altLang="zh-TW" b="1" dirty="0"/>
          </a:p>
          <a:p>
            <a:pPr algn="l">
              <a:tabLst>
                <a:tab pos="12050713" algn="l"/>
              </a:tabLst>
            </a:pPr>
            <a:r>
              <a:rPr lang="en-US" altLang="zh-TW" b="1" dirty="0"/>
              <a:t>Stage 1</a:t>
            </a:r>
          </a:p>
          <a:p>
            <a:pPr algn="l">
              <a:tabLst>
                <a:tab pos="12050713" algn="l"/>
              </a:tabLst>
            </a:pPr>
            <a:r>
              <a:rPr lang="en-US" altLang="zh-TW" dirty="0"/>
              <a:t>In the first stages, The focus is on extracting the </a:t>
            </a:r>
            <a:r>
              <a:rPr lang="en-US" altLang="zh-TW" b="1" i="1" dirty="0"/>
              <a:t>Frequency Response Functions </a:t>
            </a:r>
            <a:r>
              <a:rPr lang="en-US" altLang="zh-TW" dirty="0"/>
              <a:t>(FRFs) or so-called </a:t>
            </a:r>
            <a:r>
              <a:rPr lang="en-US" altLang="zh-TW" b="1" i="1" dirty="0"/>
              <a:t>Transfer Function </a:t>
            </a:r>
            <a:r>
              <a:rPr lang="en-US" altLang="zh-TW" dirty="0"/>
              <a:t>(TF) and identifying the system of example building by analyzing the existing sensor data. The uncertainty of FRF will be </a:t>
            </a:r>
            <a:r>
              <a:rPr lang="en-US" b="0" i="0" dirty="0">
                <a:solidFill>
                  <a:srgbClr val="072140"/>
                </a:solidFill>
                <a:effectLst/>
              </a:rPr>
              <a:t>quantified</a:t>
            </a:r>
            <a:r>
              <a:rPr lang="en-US" altLang="zh-TW" dirty="0"/>
              <a:t> to better describe the building model. This process includes the following steps: </a:t>
            </a:r>
          </a:p>
          <a:p>
            <a:pPr marL="342900" indent="-342900" algn="l">
              <a:buFont typeface="Arial" panose="020B0604020202020204" pitchFamily="34" charset="0"/>
              <a:buChar char="•"/>
              <a:tabLst>
                <a:tab pos="12050713" algn="l"/>
              </a:tabLst>
            </a:pPr>
            <a:r>
              <a:rPr lang="en-US" dirty="0">
                <a:solidFill>
                  <a:srgbClr val="072140"/>
                </a:solidFill>
              </a:rPr>
              <a:t>Clustering: Since the sensor data are unlabeled and the source of excitation is unknown, the clustering technique is utilized to characterize different response types based on their pattern of signals in the frequency domain.</a:t>
            </a:r>
            <a:r>
              <a:rPr lang="en-US" b="0" i="0" dirty="0">
                <a:solidFill>
                  <a:srgbClr val="072140"/>
                </a:solidFill>
                <a:effectLst/>
              </a:rPr>
              <a:t> By analyzing each clustering, the outlier and the responses severely compromised by noise could be discarded priorly (fig 3). </a:t>
            </a:r>
          </a:p>
          <a:p>
            <a:pPr marL="342900" indent="-342900">
              <a:buFont typeface="Arial" panose="020B0604020202020204" pitchFamily="34" charset="0"/>
              <a:buChar char="•"/>
              <a:tabLst>
                <a:tab pos="12050713" algn="l"/>
              </a:tabLst>
            </a:pPr>
            <a:r>
              <a:rPr lang="en-US" altLang="zh-TW" dirty="0"/>
              <a:t>Identify the system: The system of the building is commonly represented by the natural frequency, damping ratio, and the mode shapes of a structure. These parameters are significant for verifying accuracy and calibrating a finite element (FE) model. Practically, the building system can be identified using </a:t>
            </a:r>
            <a:r>
              <a:rPr lang="en-US" altLang="zh-TW" b="1" i="1" dirty="0"/>
              <a:t>experimental modal analysis</a:t>
            </a:r>
            <a:r>
              <a:rPr lang="en-US" altLang="zh-TW" dirty="0"/>
              <a:t> (EMA) or </a:t>
            </a:r>
            <a:r>
              <a:rPr lang="en-US" altLang="zh-TW" b="1" i="1" dirty="0"/>
              <a:t>operational modal analysis </a:t>
            </a:r>
            <a:r>
              <a:rPr lang="en-US" altLang="zh-TW" dirty="0"/>
              <a:t>(OMA) [2]. The difference between EMA and OMA is that EMA analyzes the system via measured force during the experiment, such as hammer impact and shaker. Conversely, OMA determines the system from operational vibration measurements, especially under real-world operational conditions (fig 4).</a:t>
            </a:r>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a:tabLst>
                <a:tab pos="12050713" algn="l"/>
              </a:tabLst>
            </a:pPr>
            <a:endParaRPr lang="en-US" altLang="zh-TW" dirty="0"/>
          </a:p>
          <a:p>
            <a:pPr>
              <a:tabLst>
                <a:tab pos="12050713" algn="l"/>
              </a:tabLst>
            </a:pPr>
            <a:endParaRPr lang="en-US" altLang="zh-TW" dirty="0"/>
          </a:p>
          <a:p>
            <a:pPr marL="342900" indent="-342900">
              <a:buFont typeface="Arial" panose="020B0604020202020204" pitchFamily="34" charset="0"/>
              <a:buChar char="•"/>
              <a:tabLst>
                <a:tab pos="12050713" algn="l"/>
              </a:tabLst>
            </a:pPr>
            <a:r>
              <a:rPr lang="en-US" altLang="zh-TW" dirty="0"/>
              <a:t>Forming the FRFs: FRFs represent the response of a system per unit excitation as a function of frequency</a:t>
            </a:r>
            <a:r>
              <a:rPr lang="en-US" altLang="zh-TW" dirty="0">
                <a:solidFill>
                  <a:srgbClr val="072140"/>
                </a:solidFill>
              </a:rPr>
              <a:t>. The experimental FRFs of the building can be extracted by measurement tests, such as impact and shaker testing (fig 5). To parameterize the FRFs, the </a:t>
            </a:r>
            <a:r>
              <a:rPr lang="en-US" altLang="zh-TW" b="1" i="1" dirty="0">
                <a:solidFill>
                  <a:srgbClr val="072140"/>
                </a:solidFill>
              </a:rPr>
              <a:t>Rational Fraction Polynomial method </a:t>
            </a:r>
            <a:r>
              <a:rPr lang="en-US" altLang="zh-TW" dirty="0">
                <a:solidFill>
                  <a:srgbClr val="072140"/>
                </a:solidFill>
              </a:rPr>
              <a:t>(RFP) or the </a:t>
            </a:r>
            <a:r>
              <a:rPr lang="en-US" b="1" i="1" dirty="0">
                <a:solidFill>
                  <a:srgbClr val="111111"/>
                </a:solidFill>
                <a:effectLst/>
              </a:rPr>
              <a:t>Mode Superposition Method </a:t>
            </a:r>
            <a:r>
              <a:rPr lang="en-US" b="0" i="0" dirty="0">
                <a:solidFill>
                  <a:srgbClr val="111111"/>
                </a:solidFill>
                <a:effectLst/>
              </a:rPr>
              <a:t>(MSUP) could be applied, which are based on classical or modern curve fitting procedures.</a:t>
            </a:r>
            <a:endParaRPr lang="en-US" altLang="zh-TW" dirty="0"/>
          </a:p>
          <a:p>
            <a:pP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marL="342900" indent="-342900">
              <a:buFont typeface="Arial" panose="020B0604020202020204" pitchFamily="34" charset="0"/>
              <a:buChar char="•"/>
              <a:tabLst>
                <a:tab pos="12050713" algn="l"/>
              </a:tabLst>
            </a:pPr>
            <a:endParaRPr lang="en-US" altLang="zh-TW" dirty="0"/>
          </a:p>
          <a:p>
            <a:pPr>
              <a:tabLst>
                <a:tab pos="12050713" algn="l"/>
              </a:tabLst>
            </a:pPr>
            <a:endParaRPr lang="en-US" altLang="zh-TW" dirty="0"/>
          </a:p>
        </p:txBody>
      </p:sp>
      <p:sp>
        <p:nvSpPr>
          <p:cNvPr id="9" name="Textplatzhalter 17">
            <a:extLst>
              <a:ext uri="{FF2B5EF4-FFF2-40B4-BE49-F238E27FC236}">
                <a16:creationId xmlns:a16="http://schemas.microsoft.com/office/drawing/2014/main" id="{103BE74A-AC50-53BE-67F5-4A912361E54D}"/>
              </a:ext>
            </a:extLst>
          </p:cNvPr>
          <p:cNvSpPr>
            <a:spLocks noGrp="1"/>
          </p:cNvSpPr>
          <p:nvPr>
            <p:ph type="body" sz="quarter" idx="14"/>
          </p:nvPr>
        </p:nvSpPr>
        <p:spPr>
          <a:xfrm>
            <a:off x="1656000" y="7219107"/>
            <a:ext cx="39492000" cy="508672"/>
          </a:xfrm>
        </p:spPr>
        <p:txBody>
          <a:bodyPr/>
          <a:lstStyle/>
          <a:p>
            <a:r>
              <a:rPr lang="en-US" dirty="0"/>
              <a:t>Prof. Dr. Gerhard Müller (Chair of Structural Mechanics), Prof. Dr. Wolfgang Wall (Chair of Numerical Mechanics)</a:t>
            </a:r>
          </a:p>
        </p:txBody>
      </p:sp>
      <p:cxnSp>
        <p:nvCxnSpPr>
          <p:cNvPr id="8" name="Straight Connector 7">
            <a:extLst>
              <a:ext uri="{FF2B5EF4-FFF2-40B4-BE49-F238E27FC236}">
                <a16:creationId xmlns:a16="http://schemas.microsoft.com/office/drawing/2014/main" id="{5EDA7062-8CF7-EB42-09B0-72531B005BBB}"/>
              </a:ext>
            </a:extLst>
          </p:cNvPr>
          <p:cNvCxnSpPr>
            <a:cxnSpLocks/>
          </p:cNvCxnSpPr>
          <p:nvPr/>
        </p:nvCxnSpPr>
        <p:spPr>
          <a:xfrm>
            <a:off x="1655999" y="8947299"/>
            <a:ext cx="7434895"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4C26F5A-BD61-BA90-175A-BD4E5C700CCD}"/>
              </a:ext>
            </a:extLst>
          </p:cNvPr>
          <p:cNvCxnSpPr>
            <a:cxnSpLocks/>
          </p:cNvCxnSpPr>
          <p:nvPr/>
        </p:nvCxnSpPr>
        <p:spPr>
          <a:xfrm>
            <a:off x="14923542" y="8947299"/>
            <a:ext cx="7434895"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99" name="Textplatzhalter 17">
            <a:extLst>
              <a:ext uri="{FF2B5EF4-FFF2-40B4-BE49-F238E27FC236}">
                <a16:creationId xmlns:a16="http://schemas.microsoft.com/office/drawing/2014/main" id="{61F6CC50-6E3C-FA58-158A-F488C68995CF}"/>
              </a:ext>
            </a:extLst>
          </p:cNvPr>
          <p:cNvSpPr>
            <a:spLocks noGrp="1"/>
          </p:cNvSpPr>
          <p:nvPr>
            <p:ph type="body" sz="quarter" idx="17"/>
          </p:nvPr>
        </p:nvSpPr>
        <p:spPr>
          <a:xfrm>
            <a:off x="14915005" y="18956411"/>
            <a:ext cx="12025336" cy="244197"/>
          </a:xfrm>
        </p:spPr>
        <p:txBody>
          <a:bodyPr/>
          <a:lstStyle/>
          <a:p>
            <a:r>
              <a:rPr lang="en-US" dirty="0"/>
              <a:t>Fig 2, The proposed framework of the whole project </a:t>
            </a:r>
          </a:p>
        </p:txBody>
      </p:sp>
      <p:grpSp>
        <p:nvGrpSpPr>
          <p:cNvPr id="36" name="Group 35">
            <a:extLst>
              <a:ext uri="{FF2B5EF4-FFF2-40B4-BE49-F238E27FC236}">
                <a16:creationId xmlns:a16="http://schemas.microsoft.com/office/drawing/2014/main" id="{6ADD9911-EA71-9BD5-741A-A42010DD4CEA}"/>
              </a:ext>
            </a:extLst>
          </p:cNvPr>
          <p:cNvGrpSpPr/>
          <p:nvPr/>
        </p:nvGrpSpPr>
        <p:grpSpPr>
          <a:xfrm>
            <a:off x="27956990" y="10171435"/>
            <a:ext cx="13681521" cy="5932268"/>
            <a:chOff x="26636875" y="9277242"/>
            <a:chExt cx="15510652" cy="6725374"/>
          </a:xfrm>
        </p:grpSpPr>
        <p:pic>
          <p:nvPicPr>
            <p:cNvPr id="34" name="Picture 33" descr="A diagram of a diagram&#10;&#10;Description automatically generated with medium confidence">
              <a:extLst>
                <a:ext uri="{FF2B5EF4-FFF2-40B4-BE49-F238E27FC236}">
                  <a16:creationId xmlns:a16="http://schemas.microsoft.com/office/drawing/2014/main" id="{2170FD2D-9904-A332-4859-26C1340AEA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36875" y="9277242"/>
              <a:ext cx="8967165" cy="6725374"/>
            </a:xfrm>
            <a:prstGeom prst="rect">
              <a:avLst/>
            </a:prstGeom>
          </p:spPr>
        </p:pic>
        <p:grpSp>
          <p:nvGrpSpPr>
            <p:cNvPr id="35" name="Group 34">
              <a:extLst>
                <a:ext uri="{FF2B5EF4-FFF2-40B4-BE49-F238E27FC236}">
                  <a16:creationId xmlns:a16="http://schemas.microsoft.com/office/drawing/2014/main" id="{4E554DA2-38EC-4625-BE4E-123B323EE774}"/>
                </a:ext>
              </a:extLst>
            </p:cNvPr>
            <p:cNvGrpSpPr/>
            <p:nvPr/>
          </p:nvGrpSpPr>
          <p:grpSpPr>
            <a:xfrm>
              <a:off x="34808444" y="9327043"/>
              <a:ext cx="7339083" cy="5980168"/>
              <a:chOff x="34923778" y="8432510"/>
              <a:chExt cx="7339083" cy="5980168"/>
            </a:xfrm>
          </p:grpSpPr>
          <p:pic>
            <p:nvPicPr>
              <p:cNvPr id="21" name="Picture 20" descr="A comparison of a graph&#10;&#10;Description automatically generated with medium confidence">
                <a:extLst>
                  <a:ext uri="{FF2B5EF4-FFF2-40B4-BE49-F238E27FC236}">
                    <a16:creationId xmlns:a16="http://schemas.microsoft.com/office/drawing/2014/main" id="{9F5DF683-F9AB-0B85-D4D1-DE48547C97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23778" y="8432510"/>
                <a:ext cx="4879137" cy="3659353"/>
              </a:xfrm>
              <a:prstGeom prst="rect">
                <a:avLst/>
              </a:prstGeom>
              <a:ln>
                <a:solidFill>
                  <a:schemeClr val="accent1"/>
                </a:solidFill>
              </a:ln>
            </p:spPr>
          </p:pic>
          <p:pic>
            <p:nvPicPr>
              <p:cNvPr id="24" name="Picture 23" descr="A comparison of a graph&#10;&#10;Description automatically generated with medium confidence">
                <a:extLst>
                  <a:ext uri="{FF2B5EF4-FFF2-40B4-BE49-F238E27FC236}">
                    <a16:creationId xmlns:a16="http://schemas.microsoft.com/office/drawing/2014/main" id="{4BB31ECD-39A4-CEE6-CC59-B7FA9F4667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05862" y="9207130"/>
                <a:ext cx="4879139" cy="3659354"/>
              </a:xfrm>
              <a:prstGeom prst="rect">
                <a:avLst/>
              </a:prstGeom>
              <a:ln>
                <a:solidFill>
                  <a:schemeClr val="accent1"/>
                </a:solidFill>
              </a:ln>
            </p:spPr>
          </p:pic>
          <p:pic>
            <p:nvPicPr>
              <p:cNvPr id="26" name="Picture 25" descr="A graph of a chromatography&#10;&#10;Description automatically generated">
                <a:extLst>
                  <a:ext uri="{FF2B5EF4-FFF2-40B4-BE49-F238E27FC236}">
                    <a16:creationId xmlns:a16="http://schemas.microsoft.com/office/drawing/2014/main" id="{4A26AB23-30C9-A880-DA75-DC04D4DDE8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610831" y="9981751"/>
                <a:ext cx="4879138" cy="3659353"/>
              </a:xfrm>
              <a:prstGeom prst="rect">
                <a:avLst/>
              </a:prstGeom>
              <a:ln>
                <a:solidFill>
                  <a:schemeClr val="accent1"/>
                </a:solidFill>
              </a:ln>
            </p:spPr>
          </p:pic>
          <p:pic>
            <p:nvPicPr>
              <p:cNvPr id="28" name="Picture 27" descr="A comparison of a graph&#10;&#10;Description automatically generated with medium confidence">
                <a:extLst>
                  <a:ext uri="{FF2B5EF4-FFF2-40B4-BE49-F238E27FC236}">
                    <a16:creationId xmlns:a16="http://schemas.microsoft.com/office/drawing/2014/main" id="{0033AC5E-02C4-82F6-528F-FC295C9631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383722" y="10753324"/>
                <a:ext cx="4879139" cy="3659354"/>
              </a:xfrm>
              <a:prstGeom prst="rect">
                <a:avLst/>
              </a:prstGeom>
              <a:ln>
                <a:solidFill>
                  <a:schemeClr val="accent1"/>
                </a:solidFill>
              </a:ln>
            </p:spPr>
          </p:pic>
        </p:grpSp>
      </p:grpSp>
      <p:pic>
        <p:nvPicPr>
          <p:cNvPr id="27" name="Picture 26" descr="A screenshot of a computer screen&#10;&#10;Description automatically generated">
            <a:extLst>
              <a:ext uri="{FF2B5EF4-FFF2-40B4-BE49-F238E27FC236}">
                <a16:creationId xmlns:a16="http://schemas.microsoft.com/office/drawing/2014/main" id="{E8A4972D-58B7-7FFD-D09B-8686BB700C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379508" y="19244443"/>
            <a:ext cx="9530810" cy="7582244"/>
          </a:xfrm>
          <a:prstGeom prst="rect">
            <a:avLst/>
          </a:prstGeom>
        </p:spPr>
      </p:pic>
      <p:pic>
        <p:nvPicPr>
          <p:cNvPr id="10" name="Graphic 9">
            <a:extLst>
              <a:ext uri="{FF2B5EF4-FFF2-40B4-BE49-F238E27FC236}">
                <a16:creationId xmlns:a16="http://schemas.microsoft.com/office/drawing/2014/main" id="{B0DF24A1-0CE9-63D4-BDC6-1816D73FF1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78354" y="19604483"/>
            <a:ext cx="12771171" cy="5473359"/>
          </a:xfrm>
          <a:prstGeom prst="rect">
            <a:avLst/>
          </a:prstGeom>
        </p:spPr>
      </p:pic>
      <p:sp>
        <p:nvSpPr>
          <p:cNvPr id="11" name="TextBox 10">
            <a:extLst>
              <a:ext uri="{FF2B5EF4-FFF2-40B4-BE49-F238E27FC236}">
                <a16:creationId xmlns:a16="http://schemas.microsoft.com/office/drawing/2014/main" id="{C45BDE3D-A2DA-A001-DDA8-20922E5753D3}"/>
              </a:ext>
            </a:extLst>
          </p:cNvPr>
          <p:cNvSpPr txBox="1"/>
          <p:nvPr/>
        </p:nvSpPr>
        <p:spPr>
          <a:xfrm>
            <a:off x="3474269" y="27766355"/>
            <a:ext cx="4296923" cy="1631216"/>
          </a:xfrm>
          <a:prstGeom prst="rect">
            <a:avLst/>
          </a:prstGeom>
          <a:noFill/>
        </p:spPr>
        <p:txBody>
          <a:bodyPr wrap="square" rtlCol="0">
            <a:spAutoFit/>
          </a:bodyPr>
          <a:lstStyle/>
          <a:p>
            <a:r>
              <a:rPr lang="en-GB" sz="2000" b="1" dirty="0">
                <a:solidFill>
                  <a:schemeClr val="accent5"/>
                </a:solidFill>
              </a:rPr>
              <a:t>M.Sc. Wei-Teng Kao</a:t>
            </a:r>
          </a:p>
          <a:p>
            <a:r>
              <a:rPr lang="en-GB" sz="2000" b="1" dirty="0">
                <a:solidFill>
                  <a:schemeClr val="accent5"/>
                </a:solidFill>
              </a:rPr>
              <a:t>TUM Chair of Structural Mechanic</a:t>
            </a:r>
          </a:p>
          <a:p>
            <a:r>
              <a:rPr lang="en-US" sz="2000" b="1" dirty="0">
                <a:solidFill>
                  <a:schemeClr val="accent5"/>
                </a:solidFill>
              </a:rPr>
              <a:t>Technical University of Munich </a:t>
            </a:r>
            <a:r>
              <a:rPr lang="en-US" sz="2000" b="1" dirty="0" err="1">
                <a:solidFill>
                  <a:schemeClr val="accent5"/>
                </a:solidFill>
              </a:rPr>
              <a:t>Arcisstr</a:t>
            </a:r>
            <a:r>
              <a:rPr lang="en-US" sz="2000" b="1" dirty="0">
                <a:solidFill>
                  <a:schemeClr val="accent5"/>
                </a:solidFill>
              </a:rPr>
              <a:t>. 21 80333 Munich</a:t>
            </a:r>
          </a:p>
          <a:p>
            <a:r>
              <a:rPr lang="en-GB" sz="2000" b="1" dirty="0">
                <a:solidFill>
                  <a:schemeClr val="accent5"/>
                </a:solidFill>
              </a:rPr>
              <a:t>ge32gak@mytum.de</a:t>
            </a:r>
          </a:p>
        </p:txBody>
      </p:sp>
      <p:sp>
        <p:nvSpPr>
          <p:cNvPr id="12" name="TextBox 11">
            <a:extLst>
              <a:ext uri="{FF2B5EF4-FFF2-40B4-BE49-F238E27FC236}">
                <a16:creationId xmlns:a16="http://schemas.microsoft.com/office/drawing/2014/main" id="{9CAD13A3-9253-0439-486C-CDB0F440FBC6}"/>
              </a:ext>
            </a:extLst>
          </p:cNvPr>
          <p:cNvSpPr txBox="1"/>
          <p:nvPr/>
        </p:nvSpPr>
        <p:spPr>
          <a:xfrm>
            <a:off x="10189085" y="27760454"/>
            <a:ext cx="3960440" cy="1631216"/>
          </a:xfrm>
          <a:prstGeom prst="rect">
            <a:avLst/>
          </a:prstGeom>
          <a:noFill/>
        </p:spPr>
        <p:txBody>
          <a:bodyPr wrap="square" rtlCol="0">
            <a:spAutoFit/>
          </a:bodyPr>
          <a:lstStyle/>
          <a:p>
            <a:r>
              <a:rPr lang="en-GB" sz="2000" b="1" dirty="0">
                <a:solidFill>
                  <a:srgbClr val="92D050"/>
                </a:solidFill>
              </a:rPr>
              <a:t>Prof. </a:t>
            </a:r>
            <a:r>
              <a:rPr lang="en-GB" sz="2000" b="1" dirty="0" err="1">
                <a:solidFill>
                  <a:srgbClr val="92D050"/>
                </a:solidFill>
              </a:rPr>
              <a:t>Dr.</a:t>
            </a:r>
            <a:r>
              <a:rPr lang="en-GB" sz="2000" b="1" dirty="0">
                <a:solidFill>
                  <a:srgbClr val="92D050"/>
                </a:solidFill>
              </a:rPr>
              <a:t> Gerhard Müller </a:t>
            </a:r>
          </a:p>
          <a:p>
            <a:r>
              <a:rPr lang="en-US" sz="2000" b="1" dirty="0">
                <a:solidFill>
                  <a:srgbClr val="92D050"/>
                </a:solidFill>
              </a:rPr>
              <a:t>TUM Chair of Structural Mechanic</a:t>
            </a:r>
          </a:p>
          <a:p>
            <a:r>
              <a:rPr lang="en-US" sz="2000" b="1" dirty="0">
                <a:solidFill>
                  <a:srgbClr val="92D050"/>
                </a:solidFill>
              </a:rPr>
              <a:t>Technical University of Munich </a:t>
            </a:r>
            <a:r>
              <a:rPr lang="en-US" sz="2000" b="1" dirty="0" err="1">
                <a:solidFill>
                  <a:srgbClr val="92D050"/>
                </a:solidFill>
              </a:rPr>
              <a:t>Arcisstr</a:t>
            </a:r>
            <a:r>
              <a:rPr lang="en-US" sz="2000" b="1" dirty="0">
                <a:solidFill>
                  <a:srgbClr val="92D050"/>
                </a:solidFill>
              </a:rPr>
              <a:t>. 21 80333 Munich</a:t>
            </a:r>
            <a:endParaRPr lang="en-GB" sz="2000" b="1" dirty="0">
              <a:solidFill>
                <a:srgbClr val="92D050"/>
              </a:solidFill>
            </a:endParaRPr>
          </a:p>
          <a:p>
            <a:r>
              <a:rPr lang="da-DK" sz="2000" b="1" dirty="0">
                <a:solidFill>
                  <a:srgbClr val="92D050"/>
                </a:solidFill>
              </a:rPr>
              <a:t>gerhard.mueller@tum.de</a:t>
            </a:r>
            <a:endParaRPr lang="en-GB" sz="2000" b="1" dirty="0">
              <a:solidFill>
                <a:srgbClr val="92D050"/>
              </a:solidFill>
            </a:endParaRPr>
          </a:p>
        </p:txBody>
      </p:sp>
      <p:sp>
        <p:nvSpPr>
          <p:cNvPr id="16" name="TextBox 15">
            <a:extLst>
              <a:ext uri="{FF2B5EF4-FFF2-40B4-BE49-F238E27FC236}">
                <a16:creationId xmlns:a16="http://schemas.microsoft.com/office/drawing/2014/main" id="{12A7D49E-BF77-CAF2-4DA9-FD905F9FAD40}"/>
              </a:ext>
            </a:extLst>
          </p:cNvPr>
          <p:cNvSpPr txBox="1"/>
          <p:nvPr/>
        </p:nvSpPr>
        <p:spPr>
          <a:xfrm>
            <a:off x="16957836" y="27760454"/>
            <a:ext cx="6030602" cy="1631216"/>
          </a:xfrm>
          <a:prstGeom prst="rect">
            <a:avLst/>
          </a:prstGeom>
          <a:noFill/>
        </p:spPr>
        <p:txBody>
          <a:bodyPr wrap="square" rtlCol="0">
            <a:spAutoFit/>
          </a:bodyPr>
          <a:lstStyle/>
          <a:p>
            <a:r>
              <a:rPr lang="en-GB" sz="2000" b="1" dirty="0">
                <a:solidFill>
                  <a:srgbClr val="92D050"/>
                </a:solidFill>
              </a:rPr>
              <a:t>Prof. Dr. Wolfgang Wall </a:t>
            </a:r>
          </a:p>
          <a:p>
            <a:r>
              <a:rPr lang="en-GB" sz="2000" b="1" dirty="0">
                <a:solidFill>
                  <a:srgbClr val="92D050"/>
                </a:solidFill>
              </a:rPr>
              <a:t>TUM  of Numerical Mechanics</a:t>
            </a:r>
          </a:p>
          <a:p>
            <a:r>
              <a:rPr lang="en-US" sz="2000" b="1" dirty="0">
                <a:solidFill>
                  <a:srgbClr val="92D050"/>
                </a:solidFill>
              </a:rPr>
              <a:t>Technical University of Munich</a:t>
            </a:r>
          </a:p>
          <a:p>
            <a:r>
              <a:rPr lang="en-US" sz="2000" b="1" dirty="0" err="1">
                <a:solidFill>
                  <a:srgbClr val="92D050"/>
                </a:solidFill>
              </a:rPr>
              <a:t>Boltzmannstr</a:t>
            </a:r>
            <a:r>
              <a:rPr lang="en-US" sz="2000" b="1" dirty="0">
                <a:solidFill>
                  <a:srgbClr val="92D050"/>
                </a:solidFill>
              </a:rPr>
              <a:t>. 15 85748 </a:t>
            </a:r>
            <a:r>
              <a:rPr lang="en-US" sz="2000" b="1" dirty="0" err="1">
                <a:solidFill>
                  <a:srgbClr val="92D050"/>
                </a:solidFill>
              </a:rPr>
              <a:t>Garching</a:t>
            </a:r>
            <a:r>
              <a:rPr lang="en-US" sz="2000" b="1" dirty="0">
                <a:solidFill>
                  <a:srgbClr val="92D050"/>
                </a:solidFill>
              </a:rPr>
              <a:t> b.</a:t>
            </a:r>
          </a:p>
          <a:p>
            <a:r>
              <a:rPr lang="en-GB" sz="2000" b="1" dirty="0">
                <a:solidFill>
                  <a:srgbClr val="92D050"/>
                </a:solidFill>
              </a:rPr>
              <a:t>wolfgang.a.wall@tum.de</a:t>
            </a:r>
          </a:p>
        </p:txBody>
      </p:sp>
      <p:sp>
        <p:nvSpPr>
          <p:cNvPr id="17" name="Textfeld 13">
            <a:extLst>
              <a:ext uri="{FF2B5EF4-FFF2-40B4-BE49-F238E27FC236}">
                <a16:creationId xmlns:a16="http://schemas.microsoft.com/office/drawing/2014/main" id="{BF863ED4-051E-A148-A090-1D788056D5BF}"/>
              </a:ext>
            </a:extLst>
          </p:cNvPr>
          <p:cNvSpPr txBox="1"/>
          <p:nvPr/>
        </p:nvSpPr>
        <p:spPr>
          <a:xfrm>
            <a:off x="21908318" y="27929535"/>
            <a:ext cx="19765557" cy="1107996"/>
          </a:xfrm>
          <a:prstGeom prst="rect">
            <a:avLst/>
          </a:prstGeom>
          <a:noFill/>
        </p:spPr>
        <p:txBody>
          <a:bodyPr wrap="square" rtlCol="0">
            <a:spAutoFit/>
          </a:bodyPr>
          <a:lstStyle/>
          <a:p>
            <a:r>
              <a:rPr lang="de-DE" sz="6600" dirty="0"/>
              <a:t>MDSI General </a:t>
            </a:r>
            <a:r>
              <a:rPr lang="de-DE" sz="6600" dirty="0" err="1"/>
              <a:t>Assembly</a:t>
            </a:r>
            <a:r>
              <a:rPr lang="de-DE" sz="6600" dirty="0"/>
              <a:t>, </a:t>
            </a:r>
            <a:r>
              <a:rPr lang="de-DE" sz="6600" dirty="0" err="1"/>
              <a:t>October</a:t>
            </a:r>
            <a:r>
              <a:rPr lang="de-DE" sz="6600" dirty="0"/>
              <a:t> 24, 2024</a:t>
            </a:r>
          </a:p>
        </p:txBody>
      </p:sp>
      <p:pic>
        <p:nvPicPr>
          <p:cNvPr id="18" name="Picture 17">
            <a:extLst>
              <a:ext uri="{FF2B5EF4-FFF2-40B4-BE49-F238E27FC236}">
                <a16:creationId xmlns:a16="http://schemas.microsoft.com/office/drawing/2014/main" id="{4FC44E1C-D731-9379-7337-C274A2DF1664}"/>
              </a:ext>
            </a:extLst>
          </p:cNvPr>
          <p:cNvPicPr>
            <a:picLocks noChangeAspect="1"/>
          </p:cNvPicPr>
          <p:nvPr/>
        </p:nvPicPr>
        <p:blipFill>
          <a:blip r:embed="rId11"/>
          <a:stretch>
            <a:fillRect/>
          </a:stretch>
        </p:blipFill>
        <p:spPr>
          <a:xfrm>
            <a:off x="8713344" y="27741387"/>
            <a:ext cx="1268724" cy="1631216"/>
          </a:xfrm>
          <a:prstGeom prst="rect">
            <a:avLst/>
          </a:prstGeom>
        </p:spPr>
      </p:pic>
      <p:pic>
        <p:nvPicPr>
          <p:cNvPr id="19" name="Picture 18">
            <a:extLst>
              <a:ext uri="{FF2B5EF4-FFF2-40B4-BE49-F238E27FC236}">
                <a16:creationId xmlns:a16="http://schemas.microsoft.com/office/drawing/2014/main" id="{C82834D3-5D49-3935-E232-8ACDD5380A33}"/>
              </a:ext>
            </a:extLst>
          </p:cNvPr>
          <p:cNvPicPr>
            <a:picLocks noChangeAspect="1"/>
          </p:cNvPicPr>
          <p:nvPr/>
        </p:nvPicPr>
        <p:blipFill>
          <a:blip r:embed="rId12"/>
          <a:stretch>
            <a:fillRect/>
          </a:stretch>
        </p:blipFill>
        <p:spPr>
          <a:xfrm>
            <a:off x="15495336" y="27741387"/>
            <a:ext cx="1268724" cy="1631216"/>
          </a:xfrm>
          <a:prstGeom prst="rect">
            <a:avLst/>
          </a:prstGeom>
        </p:spPr>
      </p:pic>
      <p:pic>
        <p:nvPicPr>
          <p:cNvPr id="20" name="Picture 12">
            <a:extLst>
              <a:ext uri="{FF2B5EF4-FFF2-40B4-BE49-F238E27FC236}">
                <a16:creationId xmlns:a16="http://schemas.microsoft.com/office/drawing/2014/main" id="{7BAF57B1-73AC-5FA6-E19A-149ACC54F0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55999" y="27766354"/>
            <a:ext cx="1631217" cy="1631217"/>
          </a:xfrm>
          <a:prstGeom prst="rect">
            <a:avLst/>
          </a:prstGeom>
          <a:noFill/>
          <a:extLst>
            <a:ext uri="{909E8E84-426E-40DD-AFC4-6F175D3DCCD1}">
              <a14:hiddenFill xmlns:a14="http://schemas.microsoft.com/office/drawing/2010/main">
                <a:solidFill>
                  <a:srgbClr val="FFFFFF"/>
                </a:solidFill>
              </a14:hiddenFill>
            </a:ext>
          </a:extLst>
        </p:spPr>
      </p:pic>
      <p:sp>
        <p:nvSpPr>
          <p:cNvPr id="25" name="Textplatzhalter 17">
            <a:extLst>
              <a:ext uri="{FF2B5EF4-FFF2-40B4-BE49-F238E27FC236}">
                <a16:creationId xmlns:a16="http://schemas.microsoft.com/office/drawing/2014/main" id="{94152C3C-C367-43A3-7036-CBEC52E4D087}"/>
              </a:ext>
            </a:extLst>
          </p:cNvPr>
          <p:cNvSpPr txBox="1">
            <a:spLocks/>
          </p:cNvSpPr>
          <p:nvPr/>
        </p:nvSpPr>
        <p:spPr>
          <a:xfrm>
            <a:off x="1655999" y="26145157"/>
            <a:ext cx="12025336" cy="676245"/>
          </a:xfrm>
          <a:prstGeom prst="rect">
            <a:avLst/>
          </a:prstGeom>
        </p:spPr>
        <p:txBody>
          <a:bodyPr lIns="0" tIns="0" rIns="0" bIns="0" anchor="b" anchorCtr="0"/>
          <a:lstStyle>
            <a:lvl1pPr marL="1566161" indent="-1566161" algn="l" defTabSz="4176431"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endParaRPr lang="en-US" dirty="0"/>
          </a:p>
        </p:txBody>
      </p:sp>
      <p:sp>
        <p:nvSpPr>
          <p:cNvPr id="29" name="Textplatzhalter 17">
            <a:extLst>
              <a:ext uri="{FF2B5EF4-FFF2-40B4-BE49-F238E27FC236}">
                <a16:creationId xmlns:a16="http://schemas.microsoft.com/office/drawing/2014/main" id="{C9A68572-81A2-2724-697C-0AD4642F3610}"/>
              </a:ext>
            </a:extLst>
          </p:cNvPr>
          <p:cNvSpPr txBox="1">
            <a:spLocks/>
          </p:cNvSpPr>
          <p:nvPr/>
        </p:nvSpPr>
        <p:spPr>
          <a:xfrm>
            <a:off x="28932618" y="15853549"/>
            <a:ext cx="12025336" cy="244197"/>
          </a:xfrm>
          <a:prstGeom prst="rect">
            <a:avLst/>
          </a:prstGeom>
        </p:spPr>
        <p:txBody>
          <a:bodyPr lIns="0" tIns="0" rIns="0" bIns="0" anchor="b" anchorCtr="0"/>
          <a:lstStyle>
            <a:lvl1pPr marL="1566161" indent="-1566161" algn="l" defTabSz="4176431"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en-US" dirty="0"/>
              <a:t>Fig 3, Clustering the recorded sensor data using the </a:t>
            </a:r>
            <a:r>
              <a:rPr lang="en-US" b="1" i="1" dirty="0"/>
              <a:t>Hierarchical Clustering</a:t>
            </a:r>
            <a:r>
              <a:rPr lang="en-US" dirty="0"/>
              <a:t> technique . </a:t>
            </a:r>
          </a:p>
        </p:txBody>
      </p:sp>
      <p:sp>
        <p:nvSpPr>
          <p:cNvPr id="32" name="Textplatzhalter 17">
            <a:extLst>
              <a:ext uri="{FF2B5EF4-FFF2-40B4-BE49-F238E27FC236}">
                <a16:creationId xmlns:a16="http://schemas.microsoft.com/office/drawing/2014/main" id="{5873BD33-B0A9-C6A9-571D-5948559ED2BB}"/>
              </a:ext>
            </a:extLst>
          </p:cNvPr>
          <p:cNvSpPr txBox="1">
            <a:spLocks/>
          </p:cNvSpPr>
          <p:nvPr/>
        </p:nvSpPr>
        <p:spPr>
          <a:xfrm>
            <a:off x="29152239" y="26799120"/>
            <a:ext cx="12025336" cy="626153"/>
          </a:xfrm>
          <a:prstGeom prst="rect">
            <a:avLst/>
          </a:prstGeom>
        </p:spPr>
        <p:txBody>
          <a:bodyPr lIns="0" tIns="0" rIns="0" bIns="0" anchor="b" anchorCtr="0"/>
          <a:lstStyle>
            <a:lvl1pPr marL="1566161" indent="-1566161" algn="l" defTabSz="4176431" rtl="0" eaLnBrk="1" latinLnBrk="0" hangingPunct="1">
              <a:spcBef>
                <a:spcPct val="20000"/>
              </a:spcBef>
              <a:buFont typeface="Arial" pitchFamily="34" charset="0"/>
              <a:buNone/>
              <a:defRPr sz="1400" kern="1200">
                <a:solidFill>
                  <a:schemeClr val="tx1"/>
                </a:solidFill>
                <a:latin typeface="Arial" pitchFamily="34" charset="0"/>
                <a:ea typeface="+mn-ea"/>
                <a:cs typeface="Arial" pitchFamily="34" charset="0"/>
              </a:defRPr>
            </a:lvl1pPr>
            <a:lvl2pPr marL="3393350" indent="-1305135"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5220538"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3pPr>
            <a:lvl4pPr marL="7308753"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4pPr>
            <a:lvl5pPr marL="9396969" indent="-1044108" algn="l" defTabSz="4176431"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r>
              <a:rPr lang="en-US" dirty="0"/>
              <a:t>Fig 4, Comparison of two system identification techniques, EMA and OMA </a:t>
            </a:r>
          </a:p>
          <a:p>
            <a:r>
              <a:rPr lang="en-US" dirty="0"/>
              <a:t>(</a:t>
            </a:r>
            <a:r>
              <a:rPr lang="en-US" dirty="0">
                <a:hlinkClick r:id="rId14">
                  <a:extLst>
                    <a:ext uri="{A12FA001-AC4F-418D-AE19-62706E023703}">
                      <ahyp:hlinkClr xmlns:ahyp="http://schemas.microsoft.com/office/drawing/2018/hyperlinkcolor" val="tx"/>
                    </a:ext>
                  </a:extLst>
                </a:hlinkClick>
              </a:rPr>
              <a:t>https://community.sw.siemens.com/s/article/OMG-What-is-OMA-Operating-Modal-Analysis</a:t>
            </a:r>
            <a:r>
              <a:rPr lang="en-US" dirty="0"/>
              <a:t>) .</a:t>
            </a:r>
          </a:p>
        </p:txBody>
      </p:sp>
      <p:pic>
        <p:nvPicPr>
          <p:cNvPr id="40" name="Graphic 39">
            <a:extLst>
              <a:ext uri="{FF2B5EF4-FFF2-40B4-BE49-F238E27FC236}">
                <a16:creationId xmlns:a16="http://schemas.microsoft.com/office/drawing/2014/main" id="{FB4AE41D-32D6-135C-F9C1-7E60B4B9D2F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499956" y="11164473"/>
            <a:ext cx="13318211" cy="7812948"/>
          </a:xfrm>
          <a:prstGeom prst="rect">
            <a:avLst/>
          </a:prstGeom>
        </p:spPr>
      </p:pic>
      <p:sp>
        <p:nvSpPr>
          <p:cNvPr id="43" name="TextBox 42">
            <a:extLst>
              <a:ext uri="{FF2B5EF4-FFF2-40B4-BE49-F238E27FC236}">
                <a16:creationId xmlns:a16="http://schemas.microsoft.com/office/drawing/2014/main" id="{D8B50B3C-4DBE-3652-45AE-B78B61A6E767}"/>
              </a:ext>
            </a:extLst>
          </p:cNvPr>
          <p:cNvSpPr txBox="1"/>
          <p:nvPr/>
        </p:nvSpPr>
        <p:spPr>
          <a:xfrm>
            <a:off x="1666038" y="25248282"/>
            <a:ext cx="12210308" cy="523220"/>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Fig 1, Schematic diagram of the project. By monitoring the vibration of the example building, the system of the building and the potential loading types can be identified. The behavior of such structure dynamics will be trained and predicted by the surrogate model built via the machine learning technique. </a:t>
            </a:r>
          </a:p>
        </p:txBody>
      </p:sp>
      <p:sp>
        <p:nvSpPr>
          <p:cNvPr id="49" name="Textplatzhalter 18">
            <a:extLst>
              <a:ext uri="{FF2B5EF4-FFF2-40B4-BE49-F238E27FC236}">
                <a16:creationId xmlns:a16="http://schemas.microsoft.com/office/drawing/2014/main" id="{D4C2D17D-58C5-4079-6778-0C1981624A2A}"/>
              </a:ext>
            </a:extLst>
          </p:cNvPr>
          <p:cNvSpPr>
            <a:spLocks noGrp="1"/>
          </p:cNvSpPr>
          <p:nvPr>
            <p:ph type="body" sz="quarter" idx="15"/>
          </p:nvPr>
        </p:nvSpPr>
        <p:spPr>
          <a:xfrm>
            <a:off x="1655999" y="6047912"/>
            <a:ext cx="39492000" cy="595131"/>
          </a:xfrm>
        </p:spPr>
        <p:txBody>
          <a:bodyPr/>
          <a:lstStyle/>
          <a:p>
            <a:r>
              <a:rPr lang="de-DE" sz="6000" dirty="0"/>
              <a:t>Wie-Teng, Kao</a:t>
            </a:r>
          </a:p>
        </p:txBody>
      </p:sp>
      <p:sp>
        <p:nvSpPr>
          <p:cNvPr id="53" name="Titel 10">
            <a:extLst>
              <a:ext uri="{FF2B5EF4-FFF2-40B4-BE49-F238E27FC236}">
                <a16:creationId xmlns:a16="http://schemas.microsoft.com/office/drawing/2014/main" id="{65A5D166-C227-5B17-E3C1-C47B12C3F6E4}"/>
              </a:ext>
            </a:extLst>
          </p:cNvPr>
          <p:cNvSpPr>
            <a:spLocks noGrp="1"/>
          </p:cNvSpPr>
          <p:nvPr>
            <p:ph type="title"/>
          </p:nvPr>
        </p:nvSpPr>
        <p:spPr>
          <a:xfrm>
            <a:off x="1656000" y="4319720"/>
            <a:ext cx="39492000" cy="810948"/>
          </a:xfrm>
          <a:prstGeom prst="rect">
            <a:avLst/>
          </a:prstGeom>
        </p:spPr>
        <p:txBody>
          <a:bodyPr>
            <a:noAutofit/>
          </a:bodyPr>
          <a:lstStyle/>
          <a:p>
            <a:r>
              <a:rPr lang="en-US" sz="6000" dirty="0"/>
              <a:t>Enhancing Seismic Safety in Munich's Geothermal Energy Sector: Data-driven Model Updating for Building Vibrations under Induced Seismicity</a:t>
            </a:r>
            <a:endParaRPr lang="de-DE" sz="6000" dirty="0"/>
          </a:p>
        </p:txBody>
      </p:sp>
    </p:spTree>
    <p:extLst>
      <p:ext uri="{BB962C8B-B14F-4D97-AF65-F5344CB8AC3E}">
        <p14:creationId xmlns:p14="http://schemas.microsoft.com/office/powerpoint/2010/main" val="1199465875"/>
      </p:ext>
    </p:extLst>
  </p:cSld>
  <p:clrMapOvr>
    <a:masterClrMapping/>
  </p:clrMapOvr>
</p:sld>
</file>

<file path=ppt/theme/theme1.xml><?xml version="1.0" encoding="utf-8"?>
<a:theme xmlns:a="http://schemas.openxmlformats.org/drawingml/2006/main" name="Logo und Dreizeiler">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DSI PosterTemplate 20220719" id="{59F57DF3-849C-644C-99FB-033D4D43B9D7}" vid="{4BB7E8BC-B900-E14E-8FE3-E4D1B94F8DD7}"/>
    </a:ext>
  </a:extLst>
</a:theme>
</file>

<file path=ppt/theme/theme2.xml><?xml version="1.0" encoding="utf-8"?>
<a:theme xmlns:a="http://schemas.openxmlformats.org/drawingml/2006/main" name="1_Logo und Dreizeiler">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DSI PosterTemplate 20220719" id="{59F57DF3-849C-644C-99FB-033D4D43B9D7}" vid="{09745A7D-C134-4246-A994-32BDC906B9D3}"/>
    </a:ext>
  </a:extLst>
</a:theme>
</file>

<file path=ppt/theme/theme3.xml><?xml version="1.0" encoding="utf-8"?>
<a:theme xmlns:a="http://schemas.openxmlformats.org/drawingml/2006/main" name="Logo und Einzeiler">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DSI PosterTemplate 20220719" id="{59F57DF3-849C-644C-99FB-033D4D43B9D7}" vid="{995E0D00-599C-A746-B68A-50B1E3966817}"/>
    </a:ext>
  </a:extLst>
</a:theme>
</file>

<file path=ppt/theme/theme4.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Logo und Dreizeiler</Template>
  <TotalTime>0</TotalTime>
  <Words>8041</Words>
  <Application>Microsoft Office PowerPoint</Application>
  <PresentationFormat>Custom</PresentationFormat>
  <Paragraphs>606</Paragraphs>
  <Slides>10</Slides>
  <Notes>2</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10</vt:i4>
      </vt:variant>
    </vt:vector>
  </HeadingPairs>
  <TitlesOfParts>
    <vt:vector size="15" baseType="lpstr">
      <vt:lpstr>Arial</vt:lpstr>
      <vt:lpstr>Calibri</vt:lpstr>
      <vt:lpstr>Logo und Dreizeiler</vt:lpstr>
      <vt:lpstr>1_Logo und Dreizeiler</vt:lpstr>
      <vt:lpstr>Logo und Einzeiler</vt:lpstr>
      <vt:lpstr>Research title</vt:lpstr>
      <vt:lpstr>Research title</vt:lpstr>
      <vt:lpstr>Research title</vt:lpstr>
      <vt:lpstr>Research title</vt:lpstr>
      <vt:lpstr>Research title</vt:lpstr>
      <vt:lpstr>PowerPoint Presentation</vt:lpstr>
      <vt:lpstr>Research title</vt:lpstr>
      <vt:lpstr>Research title</vt:lpstr>
      <vt:lpstr>Enhancing Seismic Safety in Munich's Geothermal Energy Sector: Data-driven Model Updating for Building Vibrations under Induced Seismicity</vt:lpstr>
      <vt:lpstr>Enhancing Seismic Safety in Munich's Geothermal Energy Sector: Data-driven Model Updating for Building Vibrations under Induced Seismicity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Überschrift 1 läuft über gesamte Papierbreite</dc:title>
  <dc:creator>Ricardo Acevedo</dc:creator>
  <dc:description>Rechteinhaber: Technische Universität München, https://www.tum.de_x000d_
Gestaltung: ediundsepp Gestaltungsgesellschaft, München, http://www.ediundsepp.de_x000d_
Technische Umsetzung: eWorks GmbH, Frankfurt am Main, http://www.eworks.de</dc:description>
  <cp:lastModifiedBy>Wei-Teng Kao</cp:lastModifiedBy>
  <cp:revision>44</cp:revision>
  <dcterms:created xsi:type="dcterms:W3CDTF">2022-07-26T08:22:55Z</dcterms:created>
  <dcterms:modified xsi:type="dcterms:W3CDTF">2024-09-18T07:34:10Z</dcterms:modified>
</cp:coreProperties>
</file>